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92" r:id="rId4"/>
  </p:sldMasterIdLst>
  <p:sldIdLst>
    <p:sldId id="256" r:id="rId5"/>
    <p:sldId id="257" r:id="rId6"/>
    <p:sldId id="258" r:id="rId7"/>
    <p:sldId id="259" r:id="rId8"/>
    <p:sldId id="260" r:id="rId9"/>
    <p:sldId id="284" r:id="rId10"/>
    <p:sldId id="285" r:id="rId11"/>
    <p:sldId id="286" r:id="rId12"/>
    <p:sldId id="261" r:id="rId13"/>
    <p:sldId id="278" r:id="rId14"/>
    <p:sldId id="280" r:id="rId15"/>
    <p:sldId id="281" r:id="rId16"/>
    <p:sldId id="282" r:id="rId17"/>
    <p:sldId id="283"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4" r:id="rId35"/>
    <p:sldId id="305" r:id="rId36"/>
    <p:sldId id="306" r:id="rId37"/>
    <p:sldId id="303" r:id="rId38"/>
    <p:sldId id="262" r:id="rId39"/>
    <p:sldId id="263" r:id="rId40"/>
    <p:sldId id="264"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07" r:id="rId65"/>
    <p:sldId id="308" r:id="rId66"/>
    <p:sldId id="309" r:id="rId67"/>
    <p:sldId id="310" r:id="rId68"/>
    <p:sldId id="311" r:id="rId69"/>
    <p:sldId id="312" r:id="rId70"/>
    <p:sldId id="275" r:id="rId71"/>
    <p:sldId id="276" r:id="rId72"/>
    <p:sldId id="277" r:id="rId73"/>
  </p:sldIdLst>
  <p:sldSz cx="12192000" cy="6858000"/>
  <p:notesSz cx="7559675" cy="10691813"/>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678" y="1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8" name="PlaceHolder 2"/>
          <p:cNvSpPr>
            <a:spLocks noGrp="1"/>
          </p:cNvSpPr>
          <p:nvPr>
            <p:ph type="body"/>
          </p:nvPr>
        </p:nvSpPr>
        <p:spPr>
          <a:xfrm>
            <a:off x="685800" y="214200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9" name="PlaceHolder 3"/>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31"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2"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3"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4" name="PlaceHolder 5"/>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36"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7" name="PlaceHolder 3"/>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pic>
        <p:nvPicPr>
          <p:cNvPr id="38" name="37 Resim"/>
          <p:cNvPicPr/>
          <p:nvPr/>
        </p:nvPicPr>
        <p:blipFill>
          <a:blip r:embed="rId2" cstate="print"/>
          <a:stretch/>
        </p:blipFill>
        <p:spPr>
          <a:xfrm>
            <a:off x="3465000" y="2141640"/>
            <a:ext cx="4572720" cy="3648600"/>
          </a:xfrm>
          <a:prstGeom prst="rect">
            <a:avLst/>
          </a:prstGeom>
          <a:ln>
            <a:noFill/>
          </a:ln>
        </p:spPr>
      </p:pic>
      <p:pic>
        <p:nvPicPr>
          <p:cNvPr id="39" name="38 Resim"/>
          <p:cNvPicPr/>
          <p:nvPr/>
        </p:nvPicPr>
        <p:blipFill>
          <a:blip r:embed="rId2" cstate="print"/>
          <a:stretch/>
        </p:blipFill>
        <p:spPr>
          <a:xfrm>
            <a:off x="3465000" y="2141640"/>
            <a:ext cx="4572720" cy="364860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47" name="PlaceHolder 2"/>
          <p:cNvSpPr>
            <a:spLocks noGrp="1"/>
          </p:cNvSpPr>
          <p:nvPr>
            <p:ph type="subTitle"/>
          </p:nvPr>
        </p:nvSpPr>
        <p:spPr>
          <a:xfrm>
            <a:off x="685800" y="2142000"/>
            <a:ext cx="10131120" cy="364860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49"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51"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2" name="PlaceHolder 3"/>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800" y="609480"/>
            <a:ext cx="10131120" cy="674964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56"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7" name="PlaceHolder 3"/>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8" name="PlaceHolder 4"/>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 name="PlaceHolder 2"/>
          <p:cNvSpPr>
            <a:spLocks noGrp="1"/>
          </p:cNvSpPr>
          <p:nvPr>
            <p:ph type="subTitle"/>
          </p:nvPr>
        </p:nvSpPr>
        <p:spPr>
          <a:xfrm>
            <a:off x="685800" y="2142000"/>
            <a:ext cx="10131120" cy="364860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0"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1"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2"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4"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5"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6" name="PlaceHolder 4"/>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8" name="PlaceHolder 2"/>
          <p:cNvSpPr>
            <a:spLocks noGrp="1"/>
          </p:cNvSpPr>
          <p:nvPr>
            <p:ph type="body"/>
          </p:nvPr>
        </p:nvSpPr>
        <p:spPr>
          <a:xfrm>
            <a:off x="685800" y="214200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9" name="PlaceHolder 3"/>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1"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2"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3"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4" name="PlaceHolder 5"/>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6"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7" name="PlaceHolder 3"/>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pic>
        <p:nvPicPr>
          <p:cNvPr id="78" name="77 Resim"/>
          <p:cNvPicPr/>
          <p:nvPr/>
        </p:nvPicPr>
        <p:blipFill>
          <a:blip r:embed="rId2" cstate="print"/>
          <a:stretch/>
        </p:blipFill>
        <p:spPr>
          <a:xfrm>
            <a:off x="3465000" y="2141640"/>
            <a:ext cx="4572720" cy="3648600"/>
          </a:xfrm>
          <a:prstGeom prst="rect">
            <a:avLst/>
          </a:prstGeom>
          <a:ln>
            <a:noFill/>
          </a:ln>
        </p:spPr>
      </p:pic>
      <p:pic>
        <p:nvPicPr>
          <p:cNvPr id="79" name="78 Resim"/>
          <p:cNvPicPr/>
          <p:nvPr/>
        </p:nvPicPr>
        <p:blipFill>
          <a:blip r:embed="rId2" cstate="print"/>
          <a:stretch/>
        </p:blipFill>
        <p:spPr>
          <a:xfrm>
            <a:off x="3465000" y="2141640"/>
            <a:ext cx="4572720" cy="364860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tr-TR" dirty="0"/>
              <a:t>Asıl başlık stilini düzenlemek için tıklayın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Asıl alt başlık stilini düzenlemek için tıklayın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a:xfrm>
            <a:off x="3962399" y="5870575"/>
            <a:ext cx="4893958" cy="377825"/>
          </a:xfrm>
        </p:spPr>
        <p:txBody>
          <a:bodyPr/>
          <a:lstStyle/>
          <a:p>
            <a:endParaRPr lang="tr-TR"/>
          </a:p>
        </p:txBody>
      </p:sp>
      <p:sp>
        <p:nvSpPr>
          <p:cNvPr id="6" name="Slide Number Placeholder 5"/>
          <p:cNvSpPr>
            <a:spLocks noGrp="1"/>
          </p:cNvSpPr>
          <p:nvPr>
            <p:ph type="sldNum" sz="quarter" idx="12"/>
          </p:nvPr>
        </p:nvSpPr>
        <p:spPr>
          <a:xfrm>
            <a:off x="10608958" y="5870575"/>
            <a:ext cx="551167" cy="377825"/>
          </a:xfrm>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73546865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39238162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11349761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Date Placeholder 4"/>
          <p:cNvSpPr>
            <a:spLocks noGrp="1"/>
          </p:cNvSpPr>
          <p:nvPr>
            <p:ph type="dt" sz="half" idx="10"/>
          </p:nvPr>
        </p:nvSpPr>
        <p:spPr/>
        <p:txBody>
          <a:bodyPr/>
          <a:lstStyle/>
          <a:p>
            <a:fld id="{E2072480-10DA-4FB4-BEAE-2A1DEA90F248}" type="datetimeFigureOut">
              <a:rPr lang="tr-TR" smtClean="0"/>
              <a:pPr/>
              <a:t>10.5.2018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4173851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dirty="0"/>
              <a:t>Asıl başlık stilini düzenlemek için tıklayın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7" name="Date Placeholder 6"/>
          <p:cNvSpPr>
            <a:spLocks noGrp="1"/>
          </p:cNvSpPr>
          <p:nvPr>
            <p:ph type="dt" sz="half" idx="10"/>
          </p:nvPr>
        </p:nvSpPr>
        <p:spPr/>
        <p:txBody>
          <a:bodyPr/>
          <a:lstStyle/>
          <a:p>
            <a:fld id="{E2072480-10DA-4FB4-BEAE-2A1DEA90F248}" type="datetimeFigureOut">
              <a:rPr lang="tr-TR" smtClean="0"/>
              <a:pPr/>
              <a:t>10.5.2018</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4247608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9"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Date Placeholder 2"/>
          <p:cNvSpPr>
            <a:spLocks noGrp="1"/>
          </p:cNvSpPr>
          <p:nvPr>
            <p:ph type="dt" sz="half" idx="10"/>
          </p:nvPr>
        </p:nvSpPr>
        <p:spPr/>
        <p:txBody>
          <a:bodyPr/>
          <a:lstStyle/>
          <a:p>
            <a:fld id="{E2072480-10DA-4FB4-BEAE-2A1DEA90F248}" type="datetimeFigureOut">
              <a:rPr lang="tr-TR" smtClean="0"/>
              <a:pPr/>
              <a:t>10.5.2018</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29928740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072480-10DA-4FB4-BEAE-2A1DEA90F248}" type="datetimeFigureOut">
              <a:rPr lang="tr-TR" smtClean="0"/>
              <a:pPr/>
              <a:t>10.5.2018</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10438865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tr-TR" dirty="0"/>
              <a:t>Asıl başlık stilini düzenlemek için tıklayın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10.5.2018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334196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tr-TR" dirty="0"/>
              <a:t>Asıl başlık stilini düzenlemek için tıklayın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10.5.2018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2240534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tr-TR" dirty="0"/>
              <a:t>Asıl başlık stilini düzenlemek için tıklayın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10.5.2018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2004010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4205883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dirty="0"/>
              <a:t>Asıl metin stillerini düzenle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36429690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41734476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13285244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3542137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11"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2" name="PlaceHolder 3"/>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
        <p:nvSpPr>
          <p:cNvPr id="8" name="Title 1"/>
          <p:cNvSpPr>
            <a:spLocks noGrp="1"/>
          </p:cNvSpPr>
          <p:nvPr>
            <p:ph type="title"/>
          </p:nvPr>
        </p:nvSpPr>
        <p:spPr>
          <a:xfrm>
            <a:off x="685801" y="609600"/>
            <a:ext cx="10131425" cy="1456267"/>
          </a:xfrm>
        </p:spPr>
        <p:txBody>
          <a:bodyPr/>
          <a:lstStyle/>
          <a:p>
            <a:r>
              <a:rPr lang="tr-TR" dirty="0"/>
              <a:t>Asıl başlık stilini düzenlemek için tıklayın</a:t>
            </a:r>
            <a:endParaRPr lang="en-US" dirty="0"/>
          </a:p>
        </p:txBody>
      </p:sp>
    </p:spTree>
    <p:extLst>
      <p:ext uri="{BB962C8B-B14F-4D97-AF65-F5344CB8AC3E}">
        <p14:creationId xmlns:p14="http://schemas.microsoft.com/office/powerpoint/2010/main" val="10609567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tr-TR" dirty="0"/>
              <a:t>Asıl başlık stilini düzenlemek için tıklayın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10.5.2018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386583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tr-TR" dirty="0"/>
              <a:t>Asıl başlık stilini düzenlemek için tıklayın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Asıl alt başlık stilini düzenlemek için tıklayın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a:xfrm>
            <a:off x="3962399" y="5870575"/>
            <a:ext cx="4893958" cy="377825"/>
          </a:xfrm>
        </p:spPr>
        <p:txBody>
          <a:bodyPr/>
          <a:lstStyle/>
          <a:p>
            <a:endParaRPr lang="tr-TR">
              <a:solidFill>
                <a:prstClr val="white"/>
              </a:solidFill>
            </a:endParaRPr>
          </a:p>
        </p:txBody>
      </p:sp>
      <p:sp>
        <p:nvSpPr>
          <p:cNvPr id="6" name="Slide Number Placeholder 5"/>
          <p:cNvSpPr>
            <a:spLocks noGrp="1"/>
          </p:cNvSpPr>
          <p:nvPr>
            <p:ph type="sldNum" sz="quarter" idx="12"/>
          </p:nvPr>
        </p:nvSpPr>
        <p:spPr>
          <a:xfrm>
            <a:off x="10608958" y="5870575"/>
            <a:ext cx="551167" cy="377825"/>
          </a:xfrm>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73546865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9238162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1134976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41738510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dirty="0"/>
              <a:t>Asıl başlık stilini düzenlemek için tıklayın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7" name="Date Placeholder 6"/>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8" name="Footer Placeholder 7"/>
          <p:cNvSpPr>
            <a:spLocks noGrp="1"/>
          </p:cNvSpPr>
          <p:nvPr>
            <p:ph type="ftr" sz="quarter" idx="11"/>
          </p:nvPr>
        </p:nvSpPr>
        <p:spPr/>
        <p:txBody>
          <a:bodyPr/>
          <a:lstStyle/>
          <a:p>
            <a:endParaRPr lang="tr-TR">
              <a:solidFill>
                <a:prstClr val="white"/>
              </a:solidFill>
            </a:endParaRPr>
          </a:p>
        </p:txBody>
      </p:sp>
      <p:sp>
        <p:nvSpPr>
          <p:cNvPr id="9" name="Slide Number Placeholder 8"/>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42476087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Date Placeholder 2"/>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4" name="Footer Placeholder 3"/>
          <p:cNvSpPr>
            <a:spLocks noGrp="1"/>
          </p:cNvSpPr>
          <p:nvPr>
            <p:ph type="ftr" sz="quarter" idx="11"/>
          </p:nvPr>
        </p:nvSpPr>
        <p:spPr/>
        <p:txBody>
          <a:bodyPr/>
          <a:lstStyle/>
          <a:p>
            <a:endParaRPr lang="tr-TR">
              <a:solidFill>
                <a:prstClr val="white"/>
              </a:solidFill>
            </a:endParaRPr>
          </a:p>
        </p:txBody>
      </p:sp>
      <p:sp>
        <p:nvSpPr>
          <p:cNvPr id="5" name="Slide Number Placeholder 4"/>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9928740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3" name="Footer Placeholder 2"/>
          <p:cNvSpPr>
            <a:spLocks noGrp="1"/>
          </p:cNvSpPr>
          <p:nvPr>
            <p:ph type="ftr" sz="quarter" idx="11"/>
          </p:nvPr>
        </p:nvSpPr>
        <p:spPr/>
        <p:txBody>
          <a:bodyPr/>
          <a:lstStyle/>
          <a:p>
            <a:endParaRPr lang="tr-TR">
              <a:solidFill>
                <a:prstClr val="white"/>
              </a:solidFill>
            </a:endParaRPr>
          </a:p>
        </p:txBody>
      </p:sp>
      <p:sp>
        <p:nvSpPr>
          <p:cNvPr id="4" name="Slide Number Placeholder 3"/>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10438865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tr-TR" dirty="0"/>
              <a:t>Asıl başlık stilini düzenlemek için tıklayın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34196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tr-TR" dirty="0"/>
              <a:t>Asıl başlık stilini düzenlemek için tıklayın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2405345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tr-TR" dirty="0"/>
              <a:t>Asıl başlık stilini düzenlemek için tıklayın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0040105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42058834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dirty="0"/>
              <a:t>Asıl metin stillerini düzenle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6429690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41734476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13285244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5421377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
        <p:nvSpPr>
          <p:cNvPr id="8" name="Title 1"/>
          <p:cNvSpPr>
            <a:spLocks noGrp="1"/>
          </p:cNvSpPr>
          <p:nvPr>
            <p:ph type="title"/>
          </p:nvPr>
        </p:nvSpPr>
        <p:spPr>
          <a:xfrm>
            <a:off x="685801" y="609600"/>
            <a:ext cx="10131425" cy="1456267"/>
          </a:xfrm>
        </p:spPr>
        <p:txBody>
          <a:bodyPr/>
          <a:lstStyle/>
          <a:p>
            <a:r>
              <a:rPr lang="tr-TR" dirty="0"/>
              <a:t>Asıl başlık stilini düzenlemek için tıklayın</a:t>
            </a:r>
            <a:endParaRPr lang="en-US" dirty="0"/>
          </a:p>
        </p:txBody>
      </p:sp>
    </p:spTree>
    <p:extLst>
      <p:ext uri="{BB962C8B-B14F-4D97-AF65-F5344CB8AC3E}">
        <p14:creationId xmlns:p14="http://schemas.microsoft.com/office/powerpoint/2010/main" val="10609567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tr-TR" dirty="0"/>
              <a:t>Asıl başlık stilini düzenlemek için tıklayın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8658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85800" y="609480"/>
            <a:ext cx="10131120" cy="674964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16"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7" name="PlaceHolder 3"/>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8" name="PlaceHolder 4"/>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0"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1"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2"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4"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5"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6" name="PlaceHolder 4"/>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pic>
        <p:nvPicPr>
          <p:cNvPr id="6" name="Picture 6"/>
          <p:cNvPicPr/>
          <p:nvPr/>
        </p:nvPicPr>
        <p:blipFill>
          <a:blip r:embed="rId15" cstate="print"/>
          <a:stretch/>
        </p:blipFill>
        <p:spPr>
          <a:xfrm>
            <a:off x="0" y="0"/>
            <a:ext cx="12188520" cy="6855840"/>
          </a:xfrm>
          <a:prstGeom prst="rect">
            <a:avLst/>
          </a:prstGeom>
          <a:ln>
            <a:noFill/>
          </a:ln>
        </p:spPr>
      </p:pic>
      <p:sp>
        <p:nvSpPr>
          <p:cNvPr id="7" name="PlaceHolder 1"/>
          <p:cNvSpPr>
            <a:spLocks noGrp="1"/>
          </p:cNvSpPr>
          <p:nvPr>
            <p:ph type="title"/>
          </p:nvPr>
        </p:nvSpPr>
        <p:spPr>
          <a:xfrm>
            <a:off x="3962520" y="1964160"/>
            <a:ext cx="7197480" cy="2421000"/>
          </a:xfrm>
          <a:prstGeom prst="rect">
            <a:avLst/>
          </a:prstGeom>
        </p:spPr>
        <p:txBody>
          <a:bodyPr anchor="b"/>
          <a:lstStyle/>
          <a:p>
            <a:pPr algn="r">
              <a:lnSpc>
                <a:spcPct val="100000"/>
              </a:lnSpc>
            </a:pPr>
            <a:r>
              <a:rPr lang="tr-TR" sz="4800" b="0" strike="noStrike" cap="all" spc="-1">
                <a:solidFill>
                  <a:srgbClr val="FFFFFF"/>
                </a:solidFill>
                <a:uFill>
                  <a:solidFill>
                    <a:srgbClr val="FFFFFF"/>
                  </a:solidFill>
                </a:uFill>
                <a:latin typeface="Calibri Light"/>
              </a:rPr>
              <a:t>Asıl başlık stilini düzenlemek için tıklayın</a:t>
            </a:r>
            <a:endParaRPr lang="tr-TR" sz="1800" b="0" strike="noStrike" spc="-1">
              <a:solidFill>
                <a:srgbClr val="FFFFFF"/>
              </a:solidFill>
              <a:uFill>
                <a:solidFill>
                  <a:srgbClr val="FFFFFF"/>
                </a:solidFill>
              </a:uFill>
              <a:latin typeface="Calibri"/>
            </a:endParaRPr>
          </a:p>
        </p:txBody>
      </p:sp>
      <p:sp>
        <p:nvSpPr>
          <p:cNvPr id="2" name="PlaceHolder 2"/>
          <p:cNvSpPr>
            <a:spLocks noGrp="1"/>
          </p:cNvSpPr>
          <p:nvPr>
            <p:ph type="dt"/>
          </p:nvPr>
        </p:nvSpPr>
        <p:spPr>
          <a:xfrm>
            <a:off x="8932680" y="5870520"/>
            <a:ext cx="1599840" cy="377640"/>
          </a:xfrm>
          <a:prstGeom prst="rect">
            <a:avLst/>
          </a:prstGeom>
        </p:spPr>
        <p:txBody>
          <a:bodyPr anchor="ctr"/>
          <a:lstStyle/>
          <a:p>
            <a:pPr algn="r">
              <a:lnSpc>
                <a:spcPct val="100000"/>
              </a:lnSpc>
            </a:pPr>
            <a:r>
              <a:rPr lang="en-US" sz="1000" b="0" strike="noStrike" spc="-1">
                <a:solidFill>
                  <a:srgbClr val="FFFFFF"/>
                </a:solidFill>
                <a:uFill>
                  <a:solidFill>
                    <a:srgbClr val="FFFFFF"/>
                  </a:solidFill>
                </a:uFill>
                <a:latin typeface="Calibri"/>
              </a:rPr>
              <a:t>5/9/18</a:t>
            </a:r>
            <a:endParaRPr lang="en-US" sz="1400" b="0" strike="noStrike" spc="-1">
              <a:solidFill>
                <a:srgbClr val="FFFFFF"/>
              </a:solidFill>
              <a:uFill>
                <a:solidFill>
                  <a:srgbClr val="FFFFFF"/>
                </a:solidFill>
              </a:uFill>
              <a:latin typeface="Times New Roman"/>
            </a:endParaRPr>
          </a:p>
        </p:txBody>
      </p:sp>
      <p:sp>
        <p:nvSpPr>
          <p:cNvPr id="3" name="PlaceHolder 3"/>
          <p:cNvSpPr>
            <a:spLocks noGrp="1"/>
          </p:cNvSpPr>
          <p:nvPr>
            <p:ph type="ftr"/>
          </p:nvPr>
        </p:nvSpPr>
        <p:spPr>
          <a:xfrm>
            <a:off x="3962520" y="5870520"/>
            <a:ext cx="4893480" cy="37764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 name="PlaceHolder 4"/>
          <p:cNvSpPr>
            <a:spLocks noGrp="1"/>
          </p:cNvSpPr>
          <p:nvPr>
            <p:ph type="sldNum"/>
          </p:nvPr>
        </p:nvSpPr>
        <p:spPr>
          <a:xfrm>
            <a:off x="10608840" y="5870520"/>
            <a:ext cx="550800" cy="377640"/>
          </a:xfrm>
          <a:prstGeom prst="rect">
            <a:avLst/>
          </a:prstGeom>
        </p:spPr>
        <p:txBody>
          <a:bodyPr anchor="ctr"/>
          <a:lstStyle/>
          <a:p>
            <a:pPr algn="r">
              <a:lnSpc>
                <a:spcPct val="100000"/>
              </a:lnSpc>
            </a:pPr>
            <a:fld id="{A9816262-7722-4906-878F-CFD4081CF8A8}" type="slidenum">
              <a:rPr lang="en-US" sz="1000" b="0" strike="noStrike" spc="-1">
                <a:solidFill>
                  <a:srgbClr val="FFFFFF"/>
                </a:solidFill>
                <a:uFill>
                  <a:solidFill>
                    <a:srgbClr val="FFFFFF"/>
                  </a:solidFill>
                </a:uFill>
                <a:latin typeface="Calibri"/>
              </a:rPr>
              <a:pPr algn="r">
                <a:lnSpc>
                  <a:spcPct val="100000"/>
                </a:lnSpc>
              </a:pPr>
              <a:t>‹#›</a:t>
            </a:fld>
            <a:endParaRPr lang="en-US" sz="1400" b="0" strike="noStrike" spc="-1">
              <a:solidFill>
                <a:srgbClr val="FFFFFF"/>
              </a:solidFill>
              <a:uFill>
                <a:solidFill>
                  <a:srgbClr val="FFFFFF"/>
                </a:solidFill>
              </a:uFill>
              <a:latin typeface="Times New Roman"/>
            </a:endParaRPr>
          </a:p>
        </p:txBody>
      </p:sp>
      <p:sp>
        <p:nvSpPr>
          <p:cNvPr id="5" name="PlaceHolder 5"/>
          <p:cNvSpPr>
            <a:spLocks noGrp="1"/>
          </p:cNvSpPr>
          <p:nvPr>
            <p:ph type="body"/>
          </p:nvPr>
        </p:nvSpPr>
        <p:spPr>
          <a:xfrm>
            <a:off x="609480" y="1604520"/>
            <a:ext cx="10972440" cy="3977280"/>
          </a:xfrm>
          <a:prstGeom prst="rect">
            <a:avLst/>
          </a:prstGeom>
        </p:spPr>
        <p:txBody>
          <a:bodyPr lIns="0" tIns="0" rIns="0" bIns="0"/>
          <a:lstStyle/>
          <a:p>
            <a:pPr marL="432000" indent="-324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tr-TR" sz="14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tr-TR" sz="12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tr-TR" sz="12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pic>
        <p:nvPicPr>
          <p:cNvPr id="40" name="Picture 6"/>
          <p:cNvPicPr/>
          <p:nvPr/>
        </p:nvPicPr>
        <p:blipFill>
          <a:blip r:embed="rId15" cstate="print"/>
          <a:stretch/>
        </p:blipFill>
        <p:spPr>
          <a:xfrm>
            <a:off x="0" y="0"/>
            <a:ext cx="12188520" cy="6855840"/>
          </a:xfrm>
          <a:prstGeom prst="rect">
            <a:avLst/>
          </a:prstGeom>
          <a:ln>
            <a:noFill/>
          </a:ln>
        </p:spPr>
      </p:pic>
      <p:sp>
        <p:nvSpPr>
          <p:cNvPr id="41" name="PlaceHolder 1"/>
          <p:cNvSpPr>
            <a:spLocks noGrp="1"/>
          </p:cNvSpPr>
          <p:nvPr>
            <p:ph type="title"/>
          </p:nvPr>
        </p:nvSpPr>
        <p:spPr>
          <a:xfrm>
            <a:off x="685800" y="609480"/>
            <a:ext cx="10131120" cy="1455840"/>
          </a:xfrm>
          <a:prstGeom prst="rect">
            <a:avLst/>
          </a:prstGeom>
        </p:spPr>
        <p:txBody>
          <a:bodyPr anchor="ctr"/>
          <a:lstStyle/>
          <a:p>
            <a:pPr>
              <a:lnSpc>
                <a:spcPct val="100000"/>
              </a:lnSpc>
            </a:pPr>
            <a:r>
              <a:rPr lang="tr-TR" sz="3600" b="0" strike="noStrike" cap="all" spc="-1">
                <a:solidFill>
                  <a:srgbClr val="FFFFFF"/>
                </a:solidFill>
                <a:uFill>
                  <a:solidFill>
                    <a:srgbClr val="FFFFFF"/>
                  </a:solidFill>
                </a:uFill>
                <a:latin typeface="Calibri Light"/>
              </a:rPr>
              <a:t>Asıl başlık stilini düzenlemek için tıklayın</a:t>
            </a:r>
            <a:endParaRPr lang="tr-TR" sz="1800" b="0" strike="noStrike" spc="-1">
              <a:solidFill>
                <a:srgbClr val="FFFFFF"/>
              </a:solidFill>
              <a:uFill>
                <a:solidFill>
                  <a:srgbClr val="FFFFFF"/>
                </a:solidFill>
              </a:uFill>
              <a:latin typeface="Calibri"/>
            </a:endParaRPr>
          </a:p>
        </p:txBody>
      </p:sp>
      <p:sp>
        <p:nvSpPr>
          <p:cNvPr id="42" name="PlaceHolder 2"/>
          <p:cNvSpPr>
            <a:spLocks noGrp="1"/>
          </p:cNvSpPr>
          <p:nvPr>
            <p:ph type="body"/>
          </p:nvPr>
        </p:nvSpPr>
        <p:spPr>
          <a:xfrm>
            <a:off x="685800" y="2142000"/>
            <a:ext cx="10131120" cy="3648600"/>
          </a:xfrm>
          <a:prstGeom prst="rect">
            <a:avLst/>
          </a:prstGeom>
        </p:spPr>
        <p:txBody>
          <a:bodyPr anchor="ctr"/>
          <a:lstStyle/>
          <a:p>
            <a:pPr marL="432000" indent="-324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tr-TR" sz="18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tr-TR" sz="18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Sixth Outline Level</a:t>
            </a:r>
          </a:p>
          <a:p>
            <a:pPr marL="285840" indent="-285480">
              <a:lnSpc>
                <a:spcPct val="100000"/>
              </a:lnSpc>
              <a:buClr>
                <a:srgbClr val="FFFFFF"/>
              </a:buClr>
              <a:buFont typeface="Arial"/>
              <a:buChar char="•"/>
            </a:pPr>
            <a:r>
              <a:rPr lang="tr-TR" sz="1800" b="0" strike="noStrike" spc="-1">
                <a:solidFill>
                  <a:srgbClr val="FFFFFF"/>
                </a:solidFill>
                <a:uFill>
                  <a:solidFill>
                    <a:srgbClr val="FFFFFF"/>
                  </a:solidFill>
                </a:uFill>
                <a:latin typeface="Calibri"/>
              </a:rPr>
              <a:t>Seventh Outline LevelAsıl metin stillerini düzenle</a:t>
            </a:r>
          </a:p>
          <a:p>
            <a:pPr marL="743040" lvl="1" indent="-285480">
              <a:lnSpc>
                <a:spcPct val="100000"/>
              </a:lnSpc>
              <a:buClr>
                <a:srgbClr val="FFFFFF"/>
              </a:buClr>
              <a:buFont typeface="Arial"/>
              <a:buChar char="•"/>
            </a:pPr>
            <a:r>
              <a:rPr lang="tr-TR" sz="1600" b="0" strike="noStrike" spc="-1">
                <a:solidFill>
                  <a:srgbClr val="FFFFFF"/>
                </a:solidFill>
                <a:uFill>
                  <a:solidFill>
                    <a:srgbClr val="FFFFFF"/>
                  </a:solidFill>
                </a:uFill>
                <a:latin typeface="Calibri"/>
              </a:rPr>
              <a:t>İkinci düzey</a:t>
            </a:r>
            <a:endParaRPr lang="tr-TR" sz="1800" b="0" strike="noStrike" spc="-1">
              <a:solidFill>
                <a:srgbClr val="FFFFFF"/>
              </a:solidFill>
              <a:uFill>
                <a:solidFill>
                  <a:srgbClr val="FFFFFF"/>
                </a:solidFill>
              </a:uFill>
              <a:latin typeface="Calibri"/>
            </a:endParaRPr>
          </a:p>
          <a:p>
            <a:pPr marL="1200240" lvl="2" indent="-285480">
              <a:lnSpc>
                <a:spcPct val="100000"/>
              </a:lnSpc>
              <a:buClr>
                <a:srgbClr val="FFFFFF"/>
              </a:buClr>
              <a:buFont typeface="Arial"/>
              <a:buChar char="•"/>
            </a:pPr>
            <a:r>
              <a:rPr lang="tr-TR" sz="1400" b="0" strike="noStrike" spc="-1">
                <a:solidFill>
                  <a:srgbClr val="FFFFFF"/>
                </a:solidFill>
                <a:uFill>
                  <a:solidFill>
                    <a:srgbClr val="FFFFFF"/>
                  </a:solidFill>
                </a:uFill>
                <a:latin typeface="Calibri"/>
              </a:rPr>
              <a:t>Üçüncü düzey</a:t>
            </a:r>
            <a:endParaRPr lang="tr-TR" sz="1800" b="0" strike="noStrike" spc="-1">
              <a:solidFill>
                <a:srgbClr val="FFFFFF"/>
              </a:solidFill>
              <a:uFill>
                <a:solidFill>
                  <a:srgbClr val="FFFFFF"/>
                </a:solidFill>
              </a:uFill>
              <a:latin typeface="Calibri"/>
            </a:endParaRPr>
          </a:p>
          <a:p>
            <a:pPr marL="1542960" lvl="3" indent="-171000">
              <a:lnSpc>
                <a:spcPct val="100000"/>
              </a:lnSpc>
              <a:buClr>
                <a:srgbClr val="FFFFFF"/>
              </a:buClr>
              <a:buFont typeface="Arial"/>
              <a:buChar char="•"/>
            </a:pPr>
            <a:r>
              <a:rPr lang="tr-TR" sz="1200" b="0" strike="noStrike" spc="-1">
                <a:solidFill>
                  <a:srgbClr val="FFFFFF"/>
                </a:solidFill>
                <a:uFill>
                  <a:solidFill>
                    <a:srgbClr val="FFFFFF"/>
                  </a:solidFill>
                </a:uFill>
                <a:latin typeface="Calibri"/>
              </a:rPr>
              <a:t>Dördüncü düzey</a:t>
            </a:r>
            <a:endParaRPr lang="tr-TR" sz="1800" b="0" strike="noStrike" spc="-1">
              <a:solidFill>
                <a:srgbClr val="FFFFFF"/>
              </a:solidFill>
              <a:uFill>
                <a:solidFill>
                  <a:srgbClr val="FFFFFF"/>
                </a:solidFill>
              </a:uFill>
              <a:latin typeface="Calibri"/>
            </a:endParaRPr>
          </a:p>
          <a:p>
            <a:pPr marL="2000160" lvl="4" indent="-171000">
              <a:lnSpc>
                <a:spcPct val="100000"/>
              </a:lnSpc>
              <a:buClr>
                <a:srgbClr val="FFFFFF"/>
              </a:buClr>
              <a:buFont typeface="Arial"/>
              <a:buChar char="•"/>
            </a:pPr>
            <a:r>
              <a:rPr lang="tr-TR" sz="1200" b="0" strike="noStrike" spc="-1">
                <a:solidFill>
                  <a:srgbClr val="FFFFFF"/>
                </a:solidFill>
                <a:uFill>
                  <a:solidFill>
                    <a:srgbClr val="FFFFFF"/>
                  </a:solidFill>
                </a:uFill>
                <a:latin typeface="Calibri"/>
              </a:rPr>
              <a:t>Beşinci düzey</a:t>
            </a:r>
            <a:endParaRPr lang="tr-TR" sz="1800" b="0" strike="noStrike" spc="-1">
              <a:solidFill>
                <a:srgbClr val="FFFFFF"/>
              </a:solidFill>
              <a:uFill>
                <a:solidFill>
                  <a:srgbClr val="FFFFFF"/>
                </a:solidFill>
              </a:uFill>
              <a:latin typeface="Calibri"/>
            </a:endParaRPr>
          </a:p>
        </p:txBody>
      </p:sp>
      <p:sp>
        <p:nvSpPr>
          <p:cNvPr id="43" name="PlaceHolder 3"/>
          <p:cNvSpPr>
            <a:spLocks noGrp="1"/>
          </p:cNvSpPr>
          <p:nvPr>
            <p:ph type="dt"/>
          </p:nvPr>
        </p:nvSpPr>
        <p:spPr>
          <a:xfrm>
            <a:off x="8589600" y="5870520"/>
            <a:ext cx="1599840" cy="377640"/>
          </a:xfrm>
          <a:prstGeom prst="rect">
            <a:avLst/>
          </a:prstGeom>
        </p:spPr>
        <p:txBody>
          <a:bodyPr anchor="ctr"/>
          <a:lstStyle/>
          <a:p>
            <a:pPr algn="r">
              <a:lnSpc>
                <a:spcPct val="100000"/>
              </a:lnSpc>
            </a:pPr>
            <a:r>
              <a:rPr lang="en-US" sz="1000" b="0" strike="noStrike" spc="-1">
                <a:solidFill>
                  <a:srgbClr val="FFFFFF"/>
                </a:solidFill>
                <a:uFill>
                  <a:solidFill>
                    <a:srgbClr val="FFFFFF"/>
                  </a:solidFill>
                </a:uFill>
                <a:latin typeface="Calibri"/>
              </a:rPr>
              <a:t>5/9/18</a:t>
            </a:r>
            <a:endParaRPr lang="en-US" sz="1400" b="0" strike="noStrike" spc="-1">
              <a:solidFill>
                <a:srgbClr val="FFFFFF"/>
              </a:solidFill>
              <a:uFill>
                <a:solidFill>
                  <a:srgbClr val="FFFFFF"/>
                </a:solidFill>
              </a:uFill>
              <a:latin typeface="Times New Roman"/>
            </a:endParaRPr>
          </a:p>
        </p:txBody>
      </p:sp>
      <p:sp>
        <p:nvSpPr>
          <p:cNvPr id="44" name="PlaceHolder 4"/>
          <p:cNvSpPr>
            <a:spLocks noGrp="1"/>
          </p:cNvSpPr>
          <p:nvPr>
            <p:ph type="ftr"/>
          </p:nvPr>
        </p:nvSpPr>
        <p:spPr>
          <a:xfrm>
            <a:off x="685800" y="5870520"/>
            <a:ext cx="7827120" cy="37764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5" name="PlaceHolder 5"/>
          <p:cNvSpPr>
            <a:spLocks noGrp="1"/>
          </p:cNvSpPr>
          <p:nvPr>
            <p:ph type="sldNum"/>
          </p:nvPr>
        </p:nvSpPr>
        <p:spPr>
          <a:xfrm>
            <a:off x="10266120" y="5870520"/>
            <a:ext cx="550800" cy="377640"/>
          </a:xfrm>
          <a:prstGeom prst="rect">
            <a:avLst/>
          </a:prstGeom>
        </p:spPr>
        <p:txBody>
          <a:bodyPr anchor="ctr"/>
          <a:lstStyle/>
          <a:p>
            <a:pPr algn="r">
              <a:lnSpc>
                <a:spcPct val="100000"/>
              </a:lnSpc>
            </a:pPr>
            <a:fld id="{40FB0940-ED01-48CA-9D84-56C776992239}" type="slidenum">
              <a:rPr lang="en-US" sz="1000" b="0" strike="noStrike" spc="-1">
                <a:solidFill>
                  <a:srgbClr val="FFFFFF"/>
                </a:solidFill>
                <a:uFill>
                  <a:solidFill>
                    <a:srgbClr val="FFFFFF"/>
                  </a:solidFill>
                </a:uFill>
                <a:latin typeface="Calibri"/>
              </a:rPr>
              <a:pPr algn="r">
                <a:lnSpc>
                  <a:spcPct val="100000"/>
                </a:lnSpc>
              </a:pPr>
              <a:t>‹#›</a:t>
            </a:fld>
            <a:endParaRPr lang="en-US" sz="1400" b="0" strike="noStrike" spc="-1">
              <a:solidFill>
                <a:srgbClr val="FFFFFF"/>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072480-10DA-4FB4-BEAE-2A1DEA90F248}" type="datetimeFigureOut">
              <a:rPr lang="tr-TR" smtClean="0"/>
              <a:pPr/>
              <a:t>10.5.2018</a:t>
            </a:fld>
            <a:endParaRPr lang="tr-T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0A84BC-3F9E-4B08-9743-FC4E27FA5126}" type="slidenum">
              <a:rPr lang="tr-TR" smtClean="0"/>
              <a:pPr/>
              <a:t>‹#›</a:t>
            </a:fld>
            <a:endParaRPr lang="tr-TR"/>
          </a:p>
        </p:txBody>
      </p:sp>
    </p:spTree>
    <p:extLst>
      <p:ext uri="{BB962C8B-B14F-4D97-AF65-F5344CB8AC3E}">
        <p14:creationId xmlns:p14="http://schemas.microsoft.com/office/powerpoint/2010/main" val="82993331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072480-10DA-4FB4-BEAE-2A1DEA90F248}" type="datetimeFigureOut">
              <a:rPr lang="tr-TR" smtClean="0">
                <a:solidFill>
                  <a:prstClr val="white"/>
                </a:solidFill>
              </a:rPr>
              <a:pPr/>
              <a:t>10.5.2018</a:t>
            </a:fld>
            <a:endParaRPr lang="tr-TR">
              <a:solidFill>
                <a:prstClr val="white"/>
              </a:solidFill>
            </a:endParaRP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solidFill>
                <a:prstClr val="white"/>
              </a:solidFill>
            </a:endParaRP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829933311"/>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83.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70.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69.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80.png"/><Relationship Id="rId4" Type="http://schemas.openxmlformats.org/officeDocument/2006/relationships/image" Target="../media/image88.jpe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1704600" y="5734800"/>
            <a:ext cx="4255200" cy="780480"/>
          </a:xfrm>
          <a:prstGeom prst="rect">
            <a:avLst/>
          </a:prstGeom>
          <a:noFill/>
          <a:ln>
            <a:noFill/>
          </a:ln>
        </p:spPr>
        <p:txBody>
          <a:bodyPr/>
          <a:lstStyle/>
          <a:p>
            <a:pPr>
              <a:lnSpc>
                <a:spcPct val="100000"/>
              </a:lnSpc>
            </a:pPr>
            <a:r>
              <a:rPr lang="en-US" sz="4400" b="1" strike="noStrike" cap="all" spc="-1" dirty="0">
                <a:solidFill>
                  <a:srgbClr val="FFFFFF"/>
                </a:solidFill>
                <a:uFill>
                  <a:solidFill>
                    <a:srgbClr val="FFFFFF"/>
                  </a:solidFill>
                </a:uFill>
                <a:latin typeface="Consolas"/>
              </a:rPr>
              <a:t>AGATEOPHOBIA</a:t>
            </a:r>
            <a:endParaRPr lang="en-US" sz="3200" b="0" strike="noStrike" spc="-1" dirty="0">
              <a:solidFill>
                <a:srgbClr val="FFFFFF"/>
              </a:solidFill>
              <a:uFill>
                <a:solidFill>
                  <a:srgbClr val="FFFFFF"/>
                </a:solidFill>
              </a:uFill>
              <a:latin typeface="Arial"/>
            </a:endParaRPr>
          </a:p>
        </p:txBody>
      </p:sp>
      <p:pic>
        <p:nvPicPr>
          <p:cNvPr id="81" name="Resim 7"/>
          <p:cNvPicPr/>
          <p:nvPr/>
        </p:nvPicPr>
        <p:blipFill>
          <a:blip r:embed="rId2" cstate="print"/>
          <a:stretch/>
        </p:blipFill>
        <p:spPr>
          <a:xfrm>
            <a:off x="-3960" y="-43560"/>
            <a:ext cx="12193560" cy="5587920"/>
          </a:xfrm>
          <a:prstGeom prst="rect">
            <a:avLst/>
          </a:prstGeom>
          <a:ln w="76320">
            <a:solidFill>
              <a:srgbClr val="EAEAEA"/>
            </a:solidFill>
            <a:miter/>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2" name="CustomShape 2"/>
          <p:cNvSpPr/>
          <p:nvPr/>
        </p:nvSpPr>
        <p:spPr>
          <a:xfrm>
            <a:off x="8238240" y="5613480"/>
            <a:ext cx="2742840" cy="91476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en-US" sz="1800" b="1" strike="noStrike" spc="-1" dirty="0">
                <a:solidFill>
                  <a:srgbClr val="FFFFFF"/>
                </a:solidFill>
                <a:uFill>
                  <a:solidFill>
                    <a:srgbClr val="FFFFFF"/>
                  </a:solidFill>
                </a:uFill>
                <a:latin typeface="Consolas"/>
              </a:rPr>
              <a:t>Ali Sahin </a:t>
            </a:r>
            <a:r>
              <a:rPr lang="en-US" sz="1800" b="1" strike="noStrike" spc="-1" dirty="0" err="1">
                <a:solidFill>
                  <a:srgbClr val="FFFFFF"/>
                </a:solidFill>
                <a:uFill>
                  <a:solidFill>
                    <a:srgbClr val="FFFFFF"/>
                  </a:solidFill>
                </a:uFill>
                <a:latin typeface="Consolas"/>
              </a:rPr>
              <a:t>Balikci</a:t>
            </a:r>
            <a:endParaRPr lang="en-US" sz="1800" b="0" strike="noStrike" spc="-1" dirty="0">
              <a:solidFill>
                <a:srgbClr val="FFFFFF"/>
              </a:solidFill>
              <a:uFill>
                <a:solidFill>
                  <a:srgbClr val="FFFFFF"/>
                </a:solidFill>
              </a:uFill>
              <a:latin typeface="Arial"/>
            </a:endParaRPr>
          </a:p>
          <a:p>
            <a:pPr>
              <a:lnSpc>
                <a:spcPct val="100000"/>
              </a:lnSpc>
            </a:pPr>
            <a:r>
              <a:rPr lang="en-US" sz="1800" b="1" strike="noStrike" spc="-1" dirty="0" err="1">
                <a:solidFill>
                  <a:srgbClr val="FFFFFF"/>
                </a:solidFill>
                <a:uFill>
                  <a:solidFill>
                    <a:srgbClr val="FFFFFF"/>
                  </a:solidFill>
                </a:uFill>
                <a:latin typeface="Consolas"/>
              </a:rPr>
              <a:t>Gokay</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Atay</a:t>
            </a:r>
            <a:endParaRPr lang="en-US" sz="1800" b="0" strike="noStrike" spc="-1" dirty="0">
              <a:solidFill>
                <a:srgbClr val="FFFFFF"/>
              </a:solidFill>
              <a:uFill>
                <a:solidFill>
                  <a:srgbClr val="FFFFFF"/>
                </a:solidFill>
              </a:uFill>
              <a:latin typeface="Arial"/>
            </a:endParaRPr>
          </a:p>
          <a:p>
            <a:pPr>
              <a:lnSpc>
                <a:spcPct val="100000"/>
              </a:lnSpc>
            </a:pPr>
            <a:r>
              <a:rPr lang="en-US" sz="1800" b="1" strike="noStrike" spc="-1" dirty="0" err="1">
                <a:solidFill>
                  <a:srgbClr val="FFFFFF"/>
                </a:solidFill>
                <a:uFill>
                  <a:solidFill>
                    <a:srgbClr val="FFFFFF"/>
                  </a:solidFill>
                </a:uFill>
                <a:latin typeface="Consolas"/>
              </a:rPr>
              <a:t>Sena</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Berre</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Ceylan</a:t>
            </a:r>
            <a:endParaRPr lang="en-US" sz="1800" b="0" strike="noStrike" spc="-1" dirty="0">
              <a:solidFill>
                <a:srgbClr val="FFFFFF"/>
              </a:solidFill>
              <a:uFill>
                <a:solidFill>
                  <a:srgbClr val="FFFFFF"/>
                </a:solidFill>
              </a:uFill>
              <a:latin typeface="Arial"/>
            </a:endParaRPr>
          </a:p>
        </p:txBody>
      </p:sp>
      <p:sp>
        <p:nvSpPr>
          <p:cNvPr id="83" name="CustomShape 3"/>
          <p:cNvSpPr/>
          <p:nvPr/>
        </p:nvSpPr>
        <p:spPr>
          <a:xfrm>
            <a:off x="2847960" y="-3960"/>
            <a:ext cx="6574680" cy="537840"/>
          </a:xfrm>
          <a:prstGeom prst="roundRect">
            <a:avLst>
              <a:gd name="adj" fmla="val 16667"/>
            </a:avLst>
          </a:prstGeom>
          <a:ln>
            <a:solidFill>
              <a:schemeClr val="tx1"/>
            </a:solidFill>
            <a:round/>
          </a:ln>
        </p:spPr>
        <p:style>
          <a:lnRef idx="2">
            <a:schemeClr val="dk1">
              <a:shade val="50000"/>
            </a:schemeClr>
          </a:lnRef>
          <a:fillRef idx="1">
            <a:schemeClr val="dk1"/>
          </a:fillRef>
          <a:effectRef idx="0">
            <a:schemeClr val="dk1"/>
          </a:effectRef>
          <a:fontRef idx="minor"/>
        </p:style>
        <p:txBody>
          <a:bodyPr lIns="90000" tIns="45000" rIns="90000" bIns="45000" anchor="ctr"/>
          <a:lstStyle/>
          <a:p>
            <a:pPr algn="ctr">
              <a:lnSpc>
                <a:spcPct val="100000"/>
              </a:lnSpc>
            </a:pPr>
            <a:r>
              <a:rPr lang="en-US" sz="2400" b="1" strike="noStrike" spc="-1">
                <a:solidFill>
                  <a:srgbClr val="FFFFFF"/>
                </a:solidFill>
                <a:uFill>
                  <a:solidFill>
                    <a:srgbClr val="FFFFFF"/>
                  </a:solidFill>
                </a:uFill>
                <a:latin typeface="Consolas"/>
              </a:rPr>
              <a:t>BBM421 GAME TECHNOLOGIES PROJECT</a:t>
            </a:r>
            <a:endParaRPr lang="en-US"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p:nvPr>
        </p:nvSpPr>
        <p:spPr>
          <a:xfrm>
            <a:off x="452398" y="6286520"/>
            <a:ext cx="11001452" cy="571480"/>
          </a:xfrm>
        </p:spPr>
        <p:txBody>
          <a:bodyPr/>
          <a:lstStyle/>
          <a:p>
            <a:pPr algn="ctr"/>
            <a:r>
              <a:rPr lang="tr-TR" sz="2400" b="1" dirty="0">
                <a:solidFill>
                  <a:schemeClr val="bg1"/>
                </a:solidFill>
                <a:latin typeface="Consolas" pitchFamily="49" charset="0"/>
              </a:rPr>
              <a:t>General </a:t>
            </a:r>
            <a:r>
              <a:rPr lang="tr-TR" sz="2400" b="1" dirty="0" err="1">
                <a:solidFill>
                  <a:schemeClr val="bg1"/>
                </a:solidFill>
                <a:latin typeface="Consolas" pitchFamily="49" charset="0"/>
              </a:rPr>
              <a:t>View</a:t>
            </a:r>
            <a:r>
              <a:rPr lang="tr-TR" sz="2400" b="1" dirty="0">
                <a:solidFill>
                  <a:schemeClr val="bg1"/>
                </a:solidFill>
                <a:latin typeface="Consolas" pitchFamily="49" charset="0"/>
              </a:rPr>
              <a:t> of </a:t>
            </a:r>
            <a:r>
              <a:rPr lang="tr-TR" sz="2400" b="1" dirty="0" err="1">
                <a:solidFill>
                  <a:schemeClr val="bg1"/>
                </a:solidFill>
                <a:latin typeface="Consolas" pitchFamily="49" charset="0"/>
              </a:rPr>
              <a:t>the</a:t>
            </a:r>
            <a:r>
              <a:rPr lang="tr-TR" sz="2400" b="1" dirty="0">
                <a:solidFill>
                  <a:schemeClr val="bg1"/>
                </a:solidFill>
                <a:latin typeface="Consolas" pitchFamily="49" charset="0"/>
              </a:rPr>
              <a:t> </a:t>
            </a:r>
            <a:r>
              <a:rPr lang="tr-TR" sz="2400" b="1" dirty="0" err="1">
                <a:solidFill>
                  <a:schemeClr val="bg1"/>
                </a:solidFill>
                <a:latin typeface="Consolas" pitchFamily="49" charset="0"/>
              </a:rPr>
              <a:t>Forest</a:t>
            </a:r>
            <a:endParaRPr lang="tr-TR" sz="2400" b="1" dirty="0">
              <a:solidFill>
                <a:schemeClr val="bg1"/>
              </a:solidFill>
              <a:latin typeface="Consolas" pitchFamily="49" charset="0"/>
            </a:endParaRPr>
          </a:p>
        </p:txBody>
      </p:sp>
      <p:pic>
        <p:nvPicPr>
          <p:cNvPr id="4" name="Picture 12" descr="A sunset over a body of water&#10;&#10;Description generated with very high confidence">
            <a:extLst>
              <a:ext uri="{FF2B5EF4-FFF2-40B4-BE49-F238E27FC236}">
                <a16:creationId xmlns:a16="http://schemas.microsoft.com/office/drawing/2014/main" id="{051723BE-C42B-4E8B-9A06-6D7B412FB8A2}"/>
              </a:ext>
            </a:extLst>
          </p:cNvPr>
          <p:cNvPicPr>
            <a:picLocks noChangeAspect="1"/>
          </p:cNvPicPr>
          <p:nvPr/>
        </p:nvPicPr>
        <p:blipFill>
          <a:blip r:embed="rId2" cstate="print"/>
          <a:stretch>
            <a:fillRect/>
          </a:stretch>
        </p:blipFill>
        <p:spPr>
          <a:xfrm>
            <a:off x="600075" y="237610"/>
            <a:ext cx="11039475" cy="2744231"/>
          </a:xfrm>
          <a:prstGeom prst="rect">
            <a:avLst/>
          </a:prstGeom>
        </p:spPr>
      </p:pic>
      <p:pic>
        <p:nvPicPr>
          <p:cNvPr id="5" name="Picture 14" descr="A body of water&#10;&#10;Description generated with high confidence">
            <a:extLst>
              <a:ext uri="{FF2B5EF4-FFF2-40B4-BE49-F238E27FC236}">
                <a16:creationId xmlns:a16="http://schemas.microsoft.com/office/drawing/2014/main" id="{233E98AD-CDD1-46B5-BCA1-FE2224587C28}"/>
              </a:ext>
            </a:extLst>
          </p:cNvPr>
          <p:cNvPicPr>
            <a:picLocks noChangeAspect="1"/>
          </p:cNvPicPr>
          <p:nvPr/>
        </p:nvPicPr>
        <p:blipFill>
          <a:blip r:embed="rId3" cstate="print"/>
          <a:stretch>
            <a:fillRect/>
          </a:stretch>
        </p:blipFill>
        <p:spPr>
          <a:xfrm>
            <a:off x="600076" y="3077305"/>
            <a:ext cx="11039475" cy="31036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large white building&#10;&#10;Description generated with high confidence">
            <a:extLst>
              <a:ext uri="{FF2B5EF4-FFF2-40B4-BE49-F238E27FC236}">
                <a16:creationId xmlns:a16="http://schemas.microsoft.com/office/drawing/2014/main" id="{043CD2F6-FE81-4D24-A10B-29A615EAC0F0}"/>
              </a:ext>
            </a:extLst>
          </p:cNvPr>
          <p:cNvPicPr>
            <a:picLocks noChangeAspect="1"/>
          </p:cNvPicPr>
          <p:nvPr/>
        </p:nvPicPr>
        <p:blipFill>
          <a:blip r:embed="rId2" cstate="print"/>
          <a:stretch>
            <a:fillRect/>
          </a:stretch>
        </p:blipFill>
        <p:spPr>
          <a:xfrm>
            <a:off x="476250" y="283467"/>
            <a:ext cx="11210925" cy="5814815"/>
          </a:xfrm>
          <a:prstGeom prst="rect">
            <a:avLst/>
          </a:prstGeom>
        </p:spPr>
      </p:pic>
      <p:sp>
        <p:nvSpPr>
          <p:cNvPr id="6" name="TextBox 5">
            <a:extLst>
              <a:ext uri="{FF2B5EF4-FFF2-40B4-BE49-F238E27FC236}">
                <a16:creationId xmlns:a16="http://schemas.microsoft.com/office/drawing/2014/main" id="{4237C74C-7A4E-4F85-BA4D-370BF4450347}"/>
              </a:ext>
            </a:extLst>
          </p:cNvPr>
          <p:cNvSpPr txBox="1"/>
          <p:nvPr/>
        </p:nvSpPr>
        <p:spPr>
          <a:xfrm>
            <a:off x="2409824" y="6172200"/>
            <a:ext cx="719137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bg1"/>
                </a:solidFill>
                <a:latin typeface="consolas"/>
                <a:cs typeface="Calibri"/>
              </a:rPr>
              <a:t>View of the Main Character's House</a:t>
            </a:r>
          </a:p>
        </p:txBody>
      </p:sp>
    </p:spTree>
    <p:extLst>
      <p:ext uri="{BB962C8B-B14F-4D97-AF65-F5344CB8AC3E}">
        <p14:creationId xmlns:p14="http://schemas.microsoft.com/office/powerpoint/2010/main" val="410464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 shot of a computer&#10;&#10;Description generated with very high confidence">
            <a:extLst>
              <a:ext uri="{FF2B5EF4-FFF2-40B4-BE49-F238E27FC236}">
                <a16:creationId xmlns:a16="http://schemas.microsoft.com/office/drawing/2014/main" id="{73EA68B5-F4AF-4164-866A-BD05DF34A779}"/>
              </a:ext>
            </a:extLst>
          </p:cNvPr>
          <p:cNvPicPr>
            <a:picLocks noChangeAspect="1"/>
          </p:cNvPicPr>
          <p:nvPr/>
        </p:nvPicPr>
        <p:blipFill rotWithShape="1">
          <a:blip r:embed="rId2" cstate="print"/>
          <a:srcRect l="18331" t="15690" r="24386" b="26034"/>
          <a:stretch/>
        </p:blipFill>
        <p:spPr>
          <a:xfrm>
            <a:off x="166646" y="357166"/>
            <a:ext cx="5724532" cy="5048259"/>
          </a:xfrm>
          <a:prstGeom prst="rect">
            <a:avLst/>
          </a:prstGeom>
        </p:spPr>
      </p:pic>
      <p:pic>
        <p:nvPicPr>
          <p:cNvPr id="6" name="Picture 6" descr="A tree in a dark room&#10;&#10;Description generated with high confidence">
            <a:extLst>
              <a:ext uri="{FF2B5EF4-FFF2-40B4-BE49-F238E27FC236}">
                <a16:creationId xmlns:a16="http://schemas.microsoft.com/office/drawing/2014/main" id="{CC8B0CB8-12FD-424C-9B5E-BF44639576B5}"/>
              </a:ext>
            </a:extLst>
          </p:cNvPr>
          <p:cNvPicPr>
            <a:picLocks noChangeAspect="1"/>
          </p:cNvPicPr>
          <p:nvPr/>
        </p:nvPicPr>
        <p:blipFill>
          <a:blip r:embed="rId3" cstate="print"/>
          <a:stretch>
            <a:fillRect/>
          </a:stretch>
        </p:blipFill>
        <p:spPr>
          <a:xfrm>
            <a:off x="5953124" y="357166"/>
            <a:ext cx="6076950" cy="5048500"/>
          </a:xfrm>
          <a:prstGeom prst="rect">
            <a:avLst/>
          </a:prstGeom>
        </p:spPr>
      </p:pic>
      <p:sp>
        <p:nvSpPr>
          <p:cNvPr id="8" name="TextBox 7">
            <a:extLst>
              <a:ext uri="{FF2B5EF4-FFF2-40B4-BE49-F238E27FC236}">
                <a16:creationId xmlns:a16="http://schemas.microsoft.com/office/drawing/2014/main" id="{9EF5E2F8-92E0-45E6-847C-14CD8C24EA0A}"/>
              </a:ext>
            </a:extLst>
          </p:cNvPr>
          <p:cNvSpPr txBox="1"/>
          <p:nvPr/>
        </p:nvSpPr>
        <p:spPr>
          <a:xfrm>
            <a:off x="881026" y="5643578"/>
            <a:ext cx="10506075"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b="1" dirty="0">
                <a:latin typeface="Consolas"/>
              </a:rPr>
              <a:t>Different assets such as roots, trees/plants, stones/boulders and mushrooms are</a:t>
            </a:r>
            <a:r>
              <a:rPr lang="en" b="1" dirty="0">
                <a:latin typeface="Consolas"/>
                <a:cs typeface="Calibri"/>
              </a:rPr>
              <a:t> placed on the scene. We've created a foggy environment to reflect a </a:t>
            </a:r>
            <a:r>
              <a:rPr lang="tr-TR" b="1" dirty="0" err="1">
                <a:latin typeface="Consolas"/>
                <a:cs typeface="Calibri"/>
              </a:rPr>
              <a:t>scary</a:t>
            </a:r>
            <a:r>
              <a:rPr lang="en" b="1" dirty="0">
                <a:latin typeface="Consolas"/>
                <a:cs typeface="Calibri"/>
              </a:rPr>
              <a:t> forest.</a:t>
            </a:r>
            <a:endParaRPr lang="en-US" b="1" dirty="0">
              <a:latin typeface="Consolas"/>
            </a:endParaRPr>
          </a:p>
        </p:txBody>
      </p:sp>
    </p:spTree>
    <p:extLst>
      <p:ext uri="{BB962C8B-B14F-4D97-AF65-F5344CB8AC3E}">
        <p14:creationId xmlns:p14="http://schemas.microsoft.com/office/powerpoint/2010/main" val="3877275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5B26BC1-D689-488F-9F68-84FAFAFF6A96}"/>
              </a:ext>
            </a:extLst>
          </p:cNvPr>
          <p:cNvPicPr>
            <a:picLocks noChangeAspect="1"/>
          </p:cNvPicPr>
          <p:nvPr/>
        </p:nvPicPr>
        <p:blipFill>
          <a:blip r:embed="rId2" cstate="print"/>
          <a:stretch>
            <a:fillRect/>
          </a:stretch>
        </p:blipFill>
        <p:spPr>
          <a:xfrm>
            <a:off x="309522" y="224617"/>
            <a:ext cx="11501518" cy="3313141"/>
          </a:xfrm>
          <a:prstGeom prst="rect">
            <a:avLst/>
          </a:prstGeom>
        </p:spPr>
      </p:pic>
      <p:pic>
        <p:nvPicPr>
          <p:cNvPr id="6" name="Picture 6" descr="A picture containing grass, tree, outdoor, fence&#10;&#10;Description generated with very high confidence">
            <a:extLst>
              <a:ext uri="{FF2B5EF4-FFF2-40B4-BE49-F238E27FC236}">
                <a16:creationId xmlns:a16="http://schemas.microsoft.com/office/drawing/2014/main" id="{F54E6E8B-F838-40FD-8419-9508C51DCA42}"/>
              </a:ext>
            </a:extLst>
          </p:cNvPr>
          <p:cNvPicPr>
            <a:picLocks noChangeAspect="1"/>
          </p:cNvPicPr>
          <p:nvPr/>
        </p:nvPicPr>
        <p:blipFill>
          <a:blip r:embed="rId3" cstate="print"/>
          <a:stretch>
            <a:fillRect/>
          </a:stretch>
        </p:blipFill>
        <p:spPr>
          <a:xfrm>
            <a:off x="309522" y="3627818"/>
            <a:ext cx="11501518" cy="3078990"/>
          </a:xfrm>
          <a:prstGeom prst="rect">
            <a:avLst/>
          </a:prstGeom>
        </p:spPr>
      </p:pic>
    </p:spTree>
    <p:extLst>
      <p:ext uri="{BB962C8B-B14F-4D97-AF65-F5344CB8AC3E}">
        <p14:creationId xmlns:p14="http://schemas.microsoft.com/office/powerpoint/2010/main" val="3799392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sitting, outdoor, indoor&#10;&#10;Description generated with high confidence">
            <a:extLst>
              <a:ext uri="{FF2B5EF4-FFF2-40B4-BE49-F238E27FC236}">
                <a16:creationId xmlns:a16="http://schemas.microsoft.com/office/drawing/2014/main" id="{5F9169E8-7905-4C12-9F95-C05C482984A4}"/>
              </a:ext>
            </a:extLst>
          </p:cNvPr>
          <p:cNvPicPr>
            <a:picLocks noChangeAspect="1"/>
          </p:cNvPicPr>
          <p:nvPr/>
        </p:nvPicPr>
        <p:blipFill>
          <a:blip r:embed="rId2" cstate="print"/>
          <a:stretch>
            <a:fillRect/>
          </a:stretch>
        </p:blipFill>
        <p:spPr>
          <a:xfrm>
            <a:off x="200025" y="84047"/>
            <a:ext cx="5486400" cy="3213282"/>
          </a:xfrm>
          <a:prstGeom prst="rect">
            <a:avLst/>
          </a:prstGeom>
        </p:spPr>
      </p:pic>
      <p:pic>
        <p:nvPicPr>
          <p:cNvPr id="6" name="Picture 6" descr="A picture containing indoor, floor&#10;&#10;Description generated with very high confidence">
            <a:extLst>
              <a:ext uri="{FF2B5EF4-FFF2-40B4-BE49-F238E27FC236}">
                <a16:creationId xmlns:a16="http://schemas.microsoft.com/office/drawing/2014/main" id="{95F11F67-AE3C-47A1-82BF-FBF020CFB4F5}"/>
              </a:ext>
            </a:extLst>
          </p:cNvPr>
          <p:cNvPicPr>
            <a:picLocks noChangeAspect="1"/>
          </p:cNvPicPr>
          <p:nvPr/>
        </p:nvPicPr>
        <p:blipFill>
          <a:blip r:embed="rId3" cstate="print"/>
          <a:stretch>
            <a:fillRect/>
          </a:stretch>
        </p:blipFill>
        <p:spPr>
          <a:xfrm>
            <a:off x="5876925" y="85143"/>
            <a:ext cx="6115050" cy="3211088"/>
          </a:xfrm>
          <a:prstGeom prst="rect">
            <a:avLst/>
          </a:prstGeom>
        </p:spPr>
      </p:pic>
      <p:pic>
        <p:nvPicPr>
          <p:cNvPr id="8" name="Picture 8" descr="A black and white photo of a living room&#10;&#10;Description generated with high confidence">
            <a:extLst>
              <a:ext uri="{FF2B5EF4-FFF2-40B4-BE49-F238E27FC236}">
                <a16:creationId xmlns:a16="http://schemas.microsoft.com/office/drawing/2014/main" id="{EDCD5E89-1625-4FA3-85FA-7C4B2CCEF6EC}"/>
              </a:ext>
            </a:extLst>
          </p:cNvPr>
          <p:cNvPicPr>
            <a:picLocks noChangeAspect="1"/>
          </p:cNvPicPr>
          <p:nvPr/>
        </p:nvPicPr>
        <p:blipFill>
          <a:blip r:embed="rId4" cstate="print"/>
          <a:stretch>
            <a:fillRect/>
          </a:stretch>
        </p:blipFill>
        <p:spPr>
          <a:xfrm>
            <a:off x="200025" y="3428236"/>
            <a:ext cx="5486400" cy="3144779"/>
          </a:xfrm>
          <a:prstGeom prst="rect">
            <a:avLst/>
          </a:prstGeom>
        </p:spPr>
      </p:pic>
      <p:pic>
        <p:nvPicPr>
          <p:cNvPr id="10" name="Picture 10" descr="A person in a dark room&#10;&#10;Description generated with high confidence">
            <a:extLst>
              <a:ext uri="{FF2B5EF4-FFF2-40B4-BE49-F238E27FC236}">
                <a16:creationId xmlns:a16="http://schemas.microsoft.com/office/drawing/2014/main" id="{CEC5EB8E-F32F-43DE-ADB4-B59E7EBD5345}"/>
              </a:ext>
            </a:extLst>
          </p:cNvPr>
          <p:cNvPicPr>
            <a:picLocks noChangeAspect="1"/>
          </p:cNvPicPr>
          <p:nvPr/>
        </p:nvPicPr>
        <p:blipFill>
          <a:blip r:embed="rId5" cstate="print"/>
          <a:stretch>
            <a:fillRect/>
          </a:stretch>
        </p:blipFill>
        <p:spPr>
          <a:xfrm>
            <a:off x="5876925" y="3432284"/>
            <a:ext cx="6115050" cy="3136681"/>
          </a:xfrm>
          <a:prstGeom prst="rect">
            <a:avLst/>
          </a:prstGeom>
        </p:spPr>
      </p:pic>
    </p:spTree>
    <p:extLst>
      <p:ext uri="{BB962C8B-B14F-4D97-AF65-F5344CB8AC3E}">
        <p14:creationId xmlns:p14="http://schemas.microsoft.com/office/powerpoint/2010/main" val="1097222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noGrp="1"/>
          </p:cNvSpPr>
          <p:nvPr>
            <p:ph type="title"/>
          </p:nvPr>
        </p:nvSpPr>
        <p:spPr>
          <a:xfrm>
            <a:off x="623392" y="116632"/>
            <a:ext cx="10945216" cy="1368152"/>
          </a:xfrm>
          <a:prstGeom prst="rect">
            <a:avLst/>
          </a:prstGeom>
          <a:noFill/>
          <a:ln>
            <a:noFill/>
          </a:ln>
        </p:spPr>
        <p:txBody>
          <a:bodyPr anchor="ctr">
            <a:normAutofit/>
          </a:bodyPr>
          <a:lstStyle/>
          <a:p>
            <a:pPr algn="ctr">
              <a:lnSpc>
                <a:spcPct val="100000"/>
              </a:lnSpc>
            </a:pPr>
            <a:r>
              <a:rPr lang="tr-TR" sz="3600" b="1" strike="noStrike" cap="all" spc="-1" dirty="0">
                <a:solidFill>
                  <a:srgbClr val="FFFFFF"/>
                </a:solidFill>
                <a:uFill>
                  <a:solidFill>
                    <a:srgbClr val="FFFFFF"/>
                  </a:solidFill>
                </a:uFill>
                <a:latin typeface="Consolas"/>
              </a:rPr>
              <a:t>LEVEL 1 – HAUNTED FOREST (#P2)</a:t>
            </a:r>
            <a:br>
              <a:rPr lang="tr-TR" sz="3600" b="1" strike="noStrike" cap="all" spc="-1" dirty="0">
                <a:solidFill>
                  <a:srgbClr val="FFFFFF"/>
                </a:solidFill>
                <a:uFill>
                  <a:solidFill>
                    <a:srgbClr val="FFFFFF"/>
                  </a:solidFill>
                </a:uFill>
                <a:latin typeface="Consolas"/>
              </a:rPr>
            </a:br>
            <a:r>
              <a:rPr lang="tr-TR" b="1" spc="-1" dirty="0">
                <a:solidFill>
                  <a:srgbClr val="FFFFFF"/>
                </a:solidFill>
                <a:uFill>
                  <a:solidFill>
                    <a:srgbClr val="FFFFFF"/>
                  </a:solidFill>
                </a:uFill>
                <a:latin typeface="Consolas"/>
              </a:rPr>
              <a:t>SOME DETAILS</a:t>
            </a:r>
            <a:endParaRPr lang="tr-TR" sz="1800" b="0" strike="noStrike" spc="-1" dirty="0">
              <a:solidFill>
                <a:srgbClr val="FFFFFF"/>
              </a:solidFill>
              <a:uFill>
                <a:solidFill>
                  <a:srgbClr val="FFFFFF"/>
                </a:solidFill>
              </a:uFill>
              <a:latin typeface="Calibri"/>
            </a:endParaRPr>
          </a:p>
        </p:txBody>
      </p:sp>
      <p:pic>
        <p:nvPicPr>
          <p:cNvPr id="5" name="Picture 6" descr="A picture containing grass, tree, outdoor, fence&#10;&#10;Description generated with very high confidence">
            <a:extLst>
              <a:ext uri="{FF2B5EF4-FFF2-40B4-BE49-F238E27FC236}">
                <a16:creationId xmlns:a16="http://schemas.microsoft.com/office/drawing/2014/main" id="{F54E6E8B-F838-40FD-8419-9508C51DCA42}"/>
              </a:ext>
            </a:extLst>
          </p:cNvPr>
          <p:cNvPicPr>
            <a:picLocks noChangeAspect="1"/>
          </p:cNvPicPr>
          <p:nvPr/>
        </p:nvPicPr>
        <p:blipFill>
          <a:blip r:embed="rId2" cstate="print"/>
          <a:stretch>
            <a:fillRect/>
          </a:stretch>
        </p:blipFill>
        <p:spPr>
          <a:xfrm>
            <a:off x="623392" y="1340768"/>
            <a:ext cx="10945216" cy="53285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çerik Yer Tutucusu" descr="Windzone1.png"/>
          <p:cNvPicPr>
            <a:picLocks noGrp="1" noChangeAspect="1"/>
          </p:cNvPicPr>
          <p:nvPr>
            <p:ph idx="1"/>
          </p:nvPr>
        </p:nvPicPr>
        <p:blipFill>
          <a:blip r:embed="rId2" cstate="print"/>
          <a:stretch>
            <a:fillRect/>
          </a:stretch>
        </p:blipFill>
        <p:spPr>
          <a:xfrm>
            <a:off x="119337" y="476672"/>
            <a:ext cx="7128791" cy="3096344"/>
          </a:xfrm>
        </p:spPr>
      </p:pic>
      <p:sp>
        <p:nvSpPr>
          <p:cNvPr id="4" name="TextShape 1"/>
          <p:cNvSpPr txBox="1">
            <a:spLocks noGrp="1"/>
          </p:cNvSpPr>
          <p:nvPr>
            <p:ph type="title"/>
          </p:nvPr>
        </p:nvSpPr>
        <p:spPr>
          <a:xfrm>
            <a:off x="695400" y="0"/>
            <a:ext cx="10513168" cy="576064"/>
          </a:xfrm>
          <a:prstGeom prst="rect">
            <a:avLst/>
          </a:prstGeom>
          <a:noFill/>
          <a:ln>
            <a:noFill/>
          </a:ln>
        </p:spPr>
        <p:txBody>
          <a:bodyPr anchor="ctr">
            <a:normAutofit/>
          </a:bodyPr>
          <a:lstStyle/>
          <a:p>
            <a:pPr algn="ctr">
              <a:lnSpc>
                <a:spcPct val="100000"/>
              </a:lnSpc>
            </a:pPr>
            <a:r>
              <a:rPr lang="tr-TR" sz="2800" b="1" spc="-1" dirty="0">
                <a:solidFill>
                  <a:srgbClr val="FFFFFF"/>
                </a:solidFill>
                <a:uFill>
                  <a:solidFill>
                    <a:srgbClr val="FFFFFF"/>
                  </a:solidFill>
                </a:uFill>
                <a:latin typeface="Consolas"/>
              </a:rPr>
              <a:t>WINDZONE</a:t>
            </a:r>
            <a:endParaRPr lang="tr-TR" sz="1400" b="0" strike="noStrike" spc="-1" dirty="0">
              <a:solidFill>
                <a:srgbClr val="FFFFFF"/>
              </a:solidFill>
              <a:uFill>
                <a:solidFill>
                  <a:srgbClr val="FFFFFF"/>
                </a:solidFill>
              </a:uFill>
              <a:latin typeface="Calibri"/>
            </a:endParaRPr>
          </a:p>
        </p:txBody>
      </p:sp>
      <p:pic>
        <p:nvPicPr>
          <p:cNvPr id="6" name="4 İçerik Yer Tutucusu" descr="Windzone1.png"/>
          <p:cNvPicPr>
            <a:picLocks noChangeAspect="1"/>
          </p:cNvPicPr>
          <p:nvPr/>
        </p:nvPicPr>
        <p:blipFill>
          <a:blip r:embed="rId3" cstate="print"/>
          <a:stretch>
            <a:fillRect/>
          </a:stretch>
        </p:blipFill>
        <p:spPr>
          <a:xfrm>
            <a:off x="119336" y="3645024"/>
            <a:ext cx="7128792" cy="3096344"/>
          </a:xfrm>
          <a:prstGeom prst="rect">
            <a:avLst/>
          </a:prstGeom>
        </p:spPr>
      </p:pic>
      <p:sp>
        <p:nvSpPr>
          <p:cNvPr id="7" name="6 Aşağı Ok"/>
          <p:cNvSpPr/>
          <p:nvPr/>
        </p:nvSpPr>
        <p:spPr>
          <a:xfrm>
            <a:off x="3359696" y="3356992"/>
            <a:ext cx="484632" cy="546360"/>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8" name="4 İçerik Yer Tutucusu" descr="Windzone1.png"/>
          <p:cNvPicPr>
            <a:picLocks noChangeAspect="1"/>
          </p:cNvPicPr>
          <p:nvPr/>
        </p:nvPicPr>
        <p:blipFill>
          <a:blip r:embed="rId4" cstate="print"/>
          <a:stretch>
            <a:fillRect/>
          </a:stretch>
        </p:blipFill>
        <p:spPr>
          <a:xfrm>
            <a:off x="7367465" y="476672"/>
            <a:ext cx="4705199" cy="3096344"/>
          </a:xfrm>
          <a:prstGeom prst="rect">
            <a:avLst/>
          </a:prstGeom>
        </p:spPr>
      </p:pic>
      <p:sp>
        <p:nvSpPr>
          <p:cNvPr id="10" name="TextShape 1"/>
          <p:cNvSpPr txBox="1"/>
          <p:nvPr/>
        </p:nvSpPr>
        <p:spPr>
          <a:xfrm>
            <a:off x="7320136" y="3645024"/>
            <a:ext cx="4747520" cy="3072536"/>
          </a:xfrm>
          <a:prstGeom prst="rect">
            <a:avLst/>
          </a:prstGeom>
          <a:noFill/>
          <a:ln>
            <a:noFill/>
          </a:ln>
        </p:spPr>
        <p:txBody>
          <a:bodyPr anchor="ctr"/>
          <a:lstStyle/>
          <a:p>
            <a:pPr algn="ctr">
              <a:lnSpc>
                <a:spcPct val="100000"/>
              </a:lnSpc>
            </a:pPr>
            <a:r>
              <a:rPr lang="tr-TR" sz="2000" b="1" strike="noStrike" spc="-1" dirty="0" err="1">
                <a:solidFill>
                  <a:srgbClr val="FFFFFF"/>
                </a:solidFill>
                <a:uFill>
                  <a:solidFill>
                    <a:srgbClr val="FFFFFF"/>
                  </a:solidFill>
                </a:uFill>
                <a:latin typeface="consolas"/>
              </a:rPr>
              <a:t>Wind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effect</a:t>
            </a:r>
            <a:r>
              <a:rPr lang="tr-TR" sz="2000" b="1" strike="noStrike" spc="-1" dirty="0">
                <a:solidFill>
                  <a:srgbClr val="FFFFFF"/>
                </a:solidFill>
                <a:uFill>
                  <a:solidFill>
                    <a:srgbClr val="FFFFFF"/>
                  </a:solidFill>
                </a:uFill>
                <a:latin typeface="consolas"/>
              </a:rPr>
              <a:t> on </a:t>
            </a:r>
            <a:r>
              <a:rPr lang="tr-TR" sz="2000" b="1" strike="noStrike" spc="-1" dirty="0" err="1">
                <a:solidFill>
                  <a:srgbClr val="FFFFFF"/>
                </a:solidFill>
                <a:uFill>
                  <a:solidFill>
                    <a:srgbClr val="FFFFFF"/>
                  </a:solidFill>
                </a:uFill>
                <a:latin typeface="consolas"/>
              </a:rPr>
              <a:t>tree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leaves</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grass</a:t>
            </a:r>
            <a:r>
              <a:rPr lang="tr-TR" sz="2000" b="1" strike="noStrike" spc="-1" dirty="0">
                <a:solidFill>
                  <a:srgbClr val="FFFFFF"/>
                </a:solidFill>
                <a:uFill>
                  <a:solidFill>
                    <a:srgbClr val="FFFFFF"/>
                  </a:solidFill>
                </a:uFill>
                <a:latin typeface="consolas"/>
              </a:rPr>
              <a:t> </a:t>
            </a:r>
            <a:r>
              <a:rPr lang="tr-TR" sz="2000" b="1" spc="-1" dirty="0">
                <a:solidFill>
                  <a:srgbClr val="FFFFFF"/>
                </a:solidFill>
                <a:uFill>
                  <a:solidFill>
                    <a:srgbClr val="FFFFFF"/>
                  </a:solidFill>
                </a:uFill>
                <a:latin typeface="consolas"/>
              </a:rPr>
              <a:t>is </a:t>
            </a:r>
            <a:r>
              <a:rPr lang="tr-TR" sz="2000" b="1" spc="-1" dirty="0" err="1">
                <a:solidFill>
                  <a:srgbClr val="FFFFFF"/>
                </a:solidFill>
                <a:uFill>
                  <a:solidFill>
                    <a:srgbClr val="FFFFFF"/>
                  </a:solidFill>
                </a:uFill>
                <a:latin typeface="consolas"/>
              </a:rPr>
              <a:t>created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using</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Unity’s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windzone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this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made</a:t>
            </a:r>
            <a:r>
              <a:rPr lang="tr-TR" sz="2000" b="1" spc="-1" dirty="0">
                <a:solidFill>
                  <a:srgbClr val="FFFFFF"/>
                </a:solidFill>
                <a:uFill>
                  <a:solidFill>
                    <a:srgbClr val="FFFFFF"/>
                  </a:solidFill>
                </a:uFill>
                <a:latin typeface="consolas"/>
              </a:rPr>
              <a:t> it </a:t>
            </a:r>
            <a:r>
              <a:rPr lang="tr-TR" sz="2000" b="1" spc="-1" dirty="0" err="1">
                <a:solidFill>
                  <a:srgbClr val="FFFFFF"/>
                </a:solidFill>
                <a:uFill>
                  <a:solidFill>
                    <a:srgbClr val="FFFFFF"/>
                  </a:solidFill>
                </a:uFill>
                <a:latin typeface="consolas"/>
              </a:rPr>
              <a:t>easier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for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user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to</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feel</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that</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atmosphere</a:t>
            </a:r>
            <a:r>
              <a:rPr lang="tr-TR" sz="2000" b="1" spc="-1" dirty="0">
                <a:solidFill>
                  <a:srgbClr val="FFFFFF"/>
                </a:solidFill>
                <a:uFill>
                  <a:solidFill>
                    <a:srgbClr val="FFFFFF"/>
                  </a:solidFill>
                </a:uFill>
                <a:latin typeface="consolas"/>
              </a:rPr>
              <a:t> is </a:t>
            </a:r>
            <a:r>
              <a:rPr lang="tr-TR" sz="2000" b="1" spc="-1" dirty="0" err="1">
                <a:solidFill>
                  <a:srgbClr val="FFFFFF"/>
                </a:solidFill>
                <a:uFill>
                  <a:solidFill>
                    <a:srgbClr val="FFFFFF"/>
                  </a:solidFill>
                </a:uFill>
                <a:latin typeface="consolas"/>
              </a:rPr>
              <a:t>bad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and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creepy</a:t>
            </a:r>
            <a:r>
              <a:rPr lang="tr-TR" sz="2000" b="1" spc="-1" dirty="0">
                <a:solidFill>
                  <a:srgbClr val="FFFFFF"/>
                </a:solidFill>
                <a:uFill>
                  <a:solidFill>
                    <a:srgbClr val="FFFFFF"/>
                  </a:solidFill>
                </a:uFill>
                <a:latin typeface="consolas"/>
              </a:rPr>
              <a:t>.</a:t>
            </a:r>
            <a:endParaRPr lang="tr-TR" sz="1600" b="1" strike="noStrike" spc="-1" dirty="0">
              <a:solidFill>
                <a:srgbClr val="FFFFFF"/>
              </a:solidFill>
              <a:uFill>
                <a:solidFill>
                  <a:srgbClr val="FFFFFF"/>
                </a:solidFill>
              </a:uFill>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noGrp="1"/>
          </p:cNvSpPr>
          <p:nvPr>
            <p:ph type="title"/>
          </p:nvPr>
        </p:nvSpPr>
        <p:spPr>
          <a:xfrm>
            <a:off x="119336" y="1"/>
            <a:ext cx="11881320" cy="620687"/>
          </a:xfrm>
          <a:prstGeom prst="rect">
            <a:avLst/>
          </a:prstGeom>
          <a:noFill/>
          <a:ln>
            <a:noFill/>
          </a:ln>
        </p:spPr>
        <p:txBody>
          <a:bodyPr anchor="ctr">
            <a:normAutofit/>
          </a:bodyPr>
          <a:lstStyle/>
          <a:p>
            <a:pPr algn="ctr">
              <a:lnSpc>
                <a:spcPct val="100000"/>
              </a:lnSpc>
            </a:pPr>
            <a:r>
              <a:rPr lang="tr-TR" sz="2800" b="1" spc="-1" dirty="0">
                <a:solidFill>
                  <a:srgbClr val="FFFFFF"/>
                </a:solidFill>
                <a:uFill>
                  <a:solidFill>
                    <a:srgbClr val="FFFFFF"/>
                  </a:solidFill>
                </a:uFill>
                <a:latin typeface="Consolas"/>
              </a:rPr>
              <a:t>POST PROCESSING</a:t>
            </a:r>
            <a:endParaRPr lang="tr-TR" sz="1400" b="0" strike="noStrike" spc="-1" dirty="0">
              <a:solidFill>
                <a:srgbClr val="FFFFFF"/>
              </a:solidFill>
              <a:uFill>
                <a:solidFill>
                  <a:srgbClr val="FFFFFF"/>
                </a:solidFill>
              </a:uFill>
              <a:latin typeface="Calibri"/>
            </a:endParaRPr>
          </a:p>
        </p:txBody>
      </p:sp>
      <p:pic>
        <p:nvPicPr>
          <p:cNvPr id="5" name="4 Resim" descr="iyipost1.png"/>
          <p:cNvPicPr>
            <a:picLocks noChangeAspect="1"/>
          </p:cNvPicPr>
          <p:nvPr/>
        </p:nvPicPr>
        <p:blipFill>
          <a:blip r:embed="rId2" cstate="print"/>
          <a:stretch>
            <a:fillRect/>
          </a:stretch>
        </p:blipFill>
        <p:spPr>
          <a:xfrm>
            <a:off x="6168008" y="620688"/>
            <a:ext cx="5824373" cy="4680520"/>
          </a:xfrm>
          <a:prstGeom prst="rect">
            <a:avLst/>
          </a:prstGeom>
        </p:spPr>
      </p:pic>
      <p:pic>
        <p:nvPicPr>
          <p:cNvPr id="6" name="5 Resim" descr="kötüpost1.png"/>
          <p:cNvPicPr>
            <a:picLocks noChangeAspect="1"/>
          </p:cNvPicPr>
          <p:nvPr/>
        </p:nvPicPr>
        <p:blipFill>
          <a:blip r:embed="rId3" cstate="print"/>
          <a:stretch>
            <a:fillRect/>
          </a:stretch>
        </p:blipFill>
        <p:spPr>
          <a:xfrm>
            <a:off x="119336" y="620688"/>
            <a:ext cx="5790677" cy="4694155"/>
          </a:xfrm>
          <a:prstGeom prst="rect">
            <a:avLst/>
          </a:prstGeom>
        </p:spPr>
      </p:pic>
      <p:sp>
        <p:nvSpPr>
          <p:cNvPr id="7" name="6 Metin kutusu"/>
          <p:cNvSpPr txBox="1"/>
          <p:nvPr/>
        </p:nvSpPr>
        <p:spPr>
          <a:xfrm>
            <a:off x="191344" y="5517232"/>
            <a:ext cx="11593288" cy="1200329"/>
          </a:xfrm>
          <a:prstGeom prst="rect">
            <a:avLst/>
          </a:prstGeom>
          <a:noFill/>
        </p:spPr>
        <p:txBody>
          <a:bodyPr wrap="square" rtlCol="0">
            <a:spAutoFit/>
          </a:bodyPr>
          <a:lstStyle/>
          <a:p>
            <a:pPr algn="ctr"/>
            <a:r>
              <a:rPr lang="en-US" sz="2400" b="1" dirty="0">
                <a:latin typeface="Consolas" pitchFamily="49" charset="0"/>
              </a:rPr>
              <a:t>Post-processing </a:t>
            </a:r>
            <a:r>
              <a:rPr lang="tr-TR" sz="2400" b="1" dirty="0">
                <a:latin typeface="Consolas" pitchFamily="49" charset="0"/>
              </a:rPr>
              <a:t>(</a:t>
            </a:r>
            <a:r>
              <a:rPr lang="tr-TR" sz="2400" b="1" dirty="0" err="1">
                <a:latin typeface="Consolas" pitchFamily="49" charset="0"/>
              </a:rPr>
              <a:t>Unity</a:t>
            </a:r>
            <a:r>
              <a:rPr lang="tr-TR" sz="2400" b="1" dirty="0">
                <a:latin typeface="Consolas" pitchFamily="49" charset="0"/>
              </a:rPr>
              <a:t> </a:t>
            </a:r>
            <a:r>
              <a:rPr lang="tr-TR" sz="2400" b="1" dirty="0" err="1">
                <a:latin typeface="Consolas" pitchFamily="49" charset="0"/>
              </a:rPr>
              <a:t>Asset</a:t>
            </a:r>
            <a:r>
              <a:rPr lang="tr-TR" sz="2400" b="1" dirty="0">
                <a:latin typeface="Consolas" pitchFamily="49" charset="0"/>
              </a:rPr>
              <a:t>) </a:t>
            </a:r>
            <a:r>
              <a:rPr lang="en-US" sz="2400" b="1" dirty="0">
                <a:latin typeface="Consolas" pitchFamily="49" charset="0"/>
              </a:rPr>
              <a:t>is the process of applying full-screen filters and effects to a camera’s image buffer before it is displayed to screen.</a:t>
            </a:r>
            <a:endParaRPr lang="tr-TR" sz="2400" b="1" dirty="0">
              <a:latin typeface="Consolas" pitchFamily="49" charset="0"/>
            </a:endParaRPr>
          </a:p>
        </p:txBody>
      </p:sp>
      <p:sp>
        <p:nvSpPr>
          <p:cNvPr id="8" name="7 Sağ Ok"/>
          <p:cNvSpPr/>
          <p:nvPr/>
        </p:nvSpPr>
        <p:spPr>
          <a:xfrm>
            <a:off x="5735960" y="2708920"/>
            <a:ext cx="576064" cy="48463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kötüpost2.png"/>
          <p:cNvPicPr>
            <a:picLocks noChangeAspect="1"/>
          </p:cNvPicPr>
          <p:nvPr/>
        </p:nvPicPr>
        <p:blipFill>
          <a:blip r:embed="rId2" cstate="print"/>
          <a:stretch>
            <a:fillRect/>
          </a:stretch>
        </p:blipFill>
        <p:spPr>
          <a:xfrm>
            <a:off x="119336" y="404664"/>
            <a:ext cx="5904656" cy="5256584"/>
          </a:xfrm>
          <a:prstGeom prst="rect">
            <a:avLst/>
          </a:prstGeom>
        </p:spPr>
      </p:pic>
      <p:pic>
        <p:nvPicPr>
          <p:cNvPr id="5" name="4 Resim" descr="iyipost2.png"/>
          <p:cNvPicPr>
            <a:picLocks noChangeAspect="1"/>
          </p:cNvPicPr>
          <p:nvPr/>
        </p:nvPicPr>
        <p:blipFill>
          <a:blip r:embed="rId3" cstate="print"/>
          <a:stretch>
            <a:fillRect/>
          </a:stretch>
        </p:blipFill>
        <p:spPr>
          <a:xfrm>
            <a:off x="6096000" y="404664"/>
            <a:ext cx="5976664" cy="5256584"/>
          </a:xfrm>
          <a:prstGeom prst="rect">
            <a:avLst/>
          </a:prstGeom>
        </p:spPr>
      </p:pic>
      <p:sp>
        <p:nvSpPr>
          <p:cNvPr id="6" name="5 Sağ Ok"/>
          <p:cNvSpPr/>
          <p:nvPr/>
        </p:nvSpPr>
        <p:spPr>
          <a:xfrm>
            <a:off x="5735960" y="2780928"/>
            <a:ext cx="576064" cy="48463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6 Metin kutusu"/>
          <p:cNvSpPr txBox="1"/>
          <p:nvPr/>
        </p:nvSpPr>
        <p:spPr>
          <a:xfrm>
            <a:off x="191344" y="5733256"/>
            <a:ext cx="11593288" cy="830997"/>
          </a:xfrm>
          <a:prstGeom prst="rect">
            <a:avLst/>
          </a:prstGeom>
          <a:noFill/>
        </p:spPr>
        <p:txBody>
          <a:bodyPr wrap="square" rtlCol="0">
            <a:spAutoFit/>
          </a:bodyPr>
          <a:lstStyle/>
          <a:p>
            <a:pPr algn="ctr"/>
            <a:r>
              <a:rPr lang="tr-TR" sz="2400" b="1" dirty="0" err="1">
                <a:latin typeface="Consolas" pitchFamily="49" charset="0"/>
              </a:rPr>
              <a:t>Fog</a:t>
            </a:r>
            <a:r>
              <a:rPr lang="tr-TR" sz="2400" b="1" dirty="0">
                <a:latin typeface="Consolas" pitchFamily="49" charset="0"/>
              </a:rPr>
              <a:t>, </a:t>
            </a:r>
            <a:r>
              <a:rPr lang="tr-TR" sz="2400" b="1" dirty="0" err="1">
                <a:latin typeface="Consolas" pitchFamily="49" charset="0"/>
              </a:rPr>
              <a:t>bloom</a:t>
            </a:r>
            <a:r>
              <a:rPr lang="tr-TR" sz="2400" b="1" dirty="0">
                <a:latin typeface="Consolas" pitchFamily="49" charset="0"/>
              </a:rPr>
              <a:t>, </a:t>
            </a:r>
            <a:r>
              <a:rPr lang="tr-TR" sz="2400" b="1" dirty="0" err="1">
                <a:latin typeface="Consolas" pitchFamily="49" charset="0"/>
              </a:rPr>
              <a:t>vignette</a:t>
            </a:r>
            <a:r>
              <a:rPr lang="tr-TR" sz="2400" b="1" dirty="0">
                <a:latin typeface="Consolas" pitchFamily="49" charset="0"/>
              </a:rPr>
              <a:t>, </a:t>
            </a:r>
            <a:r>
              <a:rPr lang="tr-TR" sz="2400" b="1" dirty="0" err="1">
                <a:latin typeface="Consolas" pitchFamily="49" charset="0"/>
              </a:rPr>
              <a:t>depth</a:t>
            </a:r>
            <a:r>
              <a:rPr lang="tr-TR" sz="2400" b="1" dirty="0">
                <a:latin typeface="Consolas" pitchFamily="49" charset="0"/>
              </a:rPr>
              <a:t> of </a:t>
            </a:r>
            <a:r>
              <a:rPr lang="tr-TR" sz="2400" b="1" dirty="0" err="1">
                <a:latin typeface="Consolas" pitchFamily="49" charset="0"/>
              </a:rPr>
              <a:t>field</a:t>
            </a:r>
            <a:r>
              <a:rPr lang="tr-TR" sz="2400" b="1" dirty="0">
                <a:latin typeface="Consolas" pitchFamily="49" charset="0"/>
              </a:rPr>
              <a:t> </a:t>
            </a:r>
            <a:r>
              <a:rPr lang="tr-TR" sz="2400" b="1" dirty="0" err="1">
                <a:latin typeface="Consolas" pitchFamily="49" charset="0"/>
              </a:rPr>
              <a:t>and</a:t>
            </a:r>
            <a:r>
              <a:rPr lang="tr-TR" sz="2400" b="1" dirty="0">
                <a:latin typeface="Consolas" pitchFamily="49" charset="0"/>
              </a:rPr>
              <a:t> </a:t>
            </a:r>
            <a:r>
              <a:rPr lang="tr-TR" sz="2400" b="1" dirty="0" err="1">
                <a:latin typeface="Consolas" pitchFamily="49" charset="0"/>
              </a:rPr>
              <a:t>color</a:t>
            </a:r>
            <a:r>
              <a:rPr lang="tr-TR" sz="2400" b="1" dirty="0">
                <a:latin typeface="Consolas" pitchFamily="49" charset="0"/>
              </a:rPr>
              <a:t> </a:t>
            </a:r>
            <a:r>
              <a:rPr lang="tr-TR" sz="2400" b="1" dirty="0" err="1">
                <a:latin typeface="Consolas" pitchFamily="49" charset="0"/>
              </a:rPr>
              <a:t>grading</a:t>
            </a:r>
            <a:r>
              <a:rPr lang="tr-TR" sz="2400" b="1" dirty="0">
                <a:latin typeface="Consolas" pitchFamily="49" charset="0"/>
              </a:rPr>
              <a:t> </a:t>
            </a:r>
            <a:r>
              <a:rPr lang="tr-TR" sz="2400" b="1" dirty="0" err="1">
                <a:latin typeface="Consolas" pitchFamily="49" charset="0"/>
              </a:rPr>
              <a:t>attributes</a:t>
            </a:r>
            <a:r>
              <a:rPr lang="tr-TR" sz="2400" b="1" dirty="0">
                <a:latin typeface="Consolas" pitchFamily="49" charset="0"/>
              </a:rPr>
              <a:t> </a:t>
            </a:r>
            <a:r>
              <a:rPr lang="tr-TR" sz="2400" b="1" dirty="0" err="1">
                <a:latin typeface="Consolas" pitchFamily="49" charset="0"/>
              </a:rPr>
              <a:t>are</a:t>
            </a:r>
            <a:r>
              <a:rPr lang="tr-TR" sz="2400" b="1" dirty="0">
                <a:latin typeface="Consolas" pitchFamily="49" charset="0"/>
              </a:rPr>
              <a:t> </a:t>
            </a:r>
            <a:r>
              <a:rPr lang="tr-TR" sz="2400" b="1" dirty="0" err="1">
                <a:latin typeface="Consolas" pitchFamily="49" charset="0"/>
              </a:rPr>
              <a:t>used</a:t>
            </a:r>
            <a:r>
              <a:rPr lang="tr-TR" sz="2400" b="1" dirty="0">
                <a:latin typeface="Consolas" pitchFamily="49" charset="0"/>
              </a:rPr>
              <a:t> </a:t>
            </a:r>
            <a:r>
              <a:rPr lang="tr-TR" sz="2400" b="1" dirty="0" err="1">
                <a:latin typeface="Consolas" pitchFamily="49" charset="0"/>
              </a:rPr>
              <a:t>to</a:t>
            </a:r>
            <a:r>
              <a:rPr lang="tr-TR" sz="2400" b="1" dirty="0">
                <a:latin typeface="Consolas" pitchFamily="49" charset="0"/>
              </a:rPr>
              <a:t> </a:t>
            </a:r>
            <a:r>
              <a:rPr lang="tr-TR" sz="2400" b="1" dirty="0" err="1">
                <a:latin typeface="Consolas" pitchFamily="49" charset="0"/>
              </a:rPr>
              <a:t>make</a:t>
            </a:r>
            <a:r>
              <a:rPr lang="tr-TR" sz="2400" b="1" dirty="0">
                <a:latin typeface="Consolas" pitchFamily="49" charset="0"/>
              </a:rPr>
              <a:t> </a:t>
            </a:r>
            <a:r>
              <a:rPr lang="tr-TR" sz="2400" b="1" dirty="0" err="1">
                <a:latin typeface="Consolas" pitchFamily="49" charset="0"/>
              </a:rPr>
              <a:t>scene</a:t>
            </a:r>
            <a:r>
              <a:rPr lang="tr-TR" sz="2400" b="1" dirty="0">
                <a:latin typeface="Consolas" pitchFamily="49" charset="0"/>
              </a:rPr>
              <a:t> </a:t>
            </a:r>
            <a:r>
              <a:rPr lang="tr-TR" sz="2400" b="1" dirty="0" err="1">
                <a:latin typeface="Consolas" pitchFamily="49" charset="0"/>
              </a:rPr>
              <a:t>look</a:t>
            </a:r>
            <a:r>
              <a:rPr lang="tr-TR" sz="2400" b="1" dirty="0">
                <a:latin typeface="Consolas" pitchFamily="49" charset="0"/>
              </a:rPr>
              <a:t> </a:t>
            </a:r>
            <a:r>
              <a:rPr lang="tr-TR" sz="2400" b="1" dirty="0" err="1">
                <a:latin typeface="Consolas" pitchFamily="49" charset="0"/>
              </a:rPr>
              <a:t>more</a:t>
            </a:r>
            <a:r>
              <a:rPr lang="tr-TR" sz="2400" b="1" dirty="0">
                <a:latin typeface="Consolas" pitchFamily="49" charset="0"/>
              </a:rPr>
              <a:t> </a:t>
            </a:r>
            <a:r>
              <a:rPr lang="tr-TR" sz="2400" b="1" dirty="0" err="1">
                <a:latin typeface="Consolas" pitchFamily="49" charset="0"/>
              </a:rPr>
              <a:t>frightening</a:t>
            </a:r>
            <a:r>
              <a:rPr lang="tr-TR" sz="2400" b="1" dirty="0">
                <a:latin typeface="Consolas" pitchFamily="49"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a:spLocks/>
          </p:cNvSpPr>
          <p:nvPr/>
        </p:nvSpPr>
        <p:spPr>
          <a:xfrm>
            <a:off x="119336" y="1"/>
            <a:ext cx="1188132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FLASHLIGHT &amp;</a:t>
            </a:r>
            <a:r>
              <a:rPr kumimoji="0" lang="tr-TR" sz="2800" b="1" i="0" u="none" strike="noStrike" kern="1200" cap="all" spc="-1" normalizeH="0" noProof="0" dirty="0">
                <a:ln w="3175" cmpd="sng">
                  <a:noFill/>
                </a:ln>
                <a:solidFill>
                  <a:srgbClr val="FFFFFF"/>
                </a:solidFill>
                <a:effectLst/>
                <a:uLnTx/>
                <a:uFill>
                  <a:solidFill>
                    <a:srgbClr val="FFFFFF"/>
                  </a:solidFill>
                </a:uFill>
                <a:latin typeface="Consolas"/>
                <a:ea typeface="+mj-ea"/>
                <a:cs typeface="+mj-cs"/>
              </a:rPr>
              <a:t> </a:t>
            </a: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UI</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pic>
        <p:nvPicPr>
          <p:cNvPr id="7" name="6 Resim" descr="Flashlight arayüzü.png"/>
          <p:cNvPicPr>
            <a:picLocks noChangeAspect="1"/>
          </p:cNvPicPr>
          <p:nvPr/>
        </p:nvPicPr>
        <p:blipFill>
          <a:blip r:embed="rId2" cstate="print"/>
          <a:stretch>
            <a:fillRect/>
          </a:stretch>
        </p:blipFill>
        <p:spPr>
          <a:xfrm>
            <a:off x="839416" y="620688"/>
            <a:ext cx="10497166" cy="59046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369000" y="233640"/>
            <a:ext cx="11467080" cy="822600"/>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DESCRIPTION of </a:t>
            </a:r>
            <a:r>
              <a:rPr lang="tr-TR" sz="3600" b="1" strike="noStrike" cap="all" spc="-1" dirty="0" err="1">
                <a:solidFill>
                  <a:srgbClr val="FFFFFF"/>
                </a:solidFill>
                <a:uFill>
                  <a:solidFill>
                    <a:srgbClr val="FFFFFF"/>
                  </a:solidFill>
                </a:uFill>
                <a:latin typeface="Consolas"/>
              </a:rPr>
              <a:t>the</a:t>
            </a:r>
            <a:r>
              <a:rPr lang="tr-TR" sz="3600" b="1" strike="noStrike" cap="all" spc="-1" dirty="0">
                <a:solidFill>
                  <a:srgbClr val="FFFFFF"/>
                </a:solidFill>
                <a:uFill>
                  <a:solidFill>
                    <a:srgbClr val="FFFFFF"/>
                  </a:solidFill>
                </a:uFill>
                <a:latin typeface="Consolas"/>
              </a:rPr>
              <a:t> Game / </a:t>
            </a:r>
            <a:r>
              <a:rPr lang="tr-TR" sz="3600" b="1" strike="noStrike" cap="all" spc="-1" dirty="0" err="1">
                <a:solidFill>
                  <a:srgbClr val="FFFFFF"/>
                </a:solidFill>
                <a:uFill>
                  <a:solidFill>
                    <a:srgbClr val="FFFFFF"/>
                  </a:solidFill>
                </a:uFill>
                <a:latin typeface="Consolas"/>
              </a:rPr>
              <a:t>RemInder</a:t>
            </a:r>
            <a:endParaRPr lang="tr-TR" sz="1800" b="0" strike="noStrike" spc="-1" dirty="0">
              <a:solidFill>
                <a:srgbClr val="FFFFFF"/>
              </a:solidFill>
              <a:uFill>
                <a:solidFill>
                  <a:srgbClr val="FFFFFF"/>
                </a:solidFill>
              </a:uFill>
              <a:latin typeface="Calibri"/>
            </a:endParaRPr>
          </a:p>
        </p:txBody>
      </p:sp>
      <p:sp>
        <p:nvSpPr>
          <p:cNvPr id="85" name="TextShape 2"/>
          <p:cNvSpPr txBox="1"/>
          <p:nvPr/>
        </p:nvSpPr>
        <p:spPr>
          <a:xfrm>
            <a:off x="1143000" y="4056480"/>
            <a:ext cx="10131120" cy="2496240"/>
          </a:xfrm>
          <a:prstGeom prst="rect">
            <a:avLst/>
          </a:prstGeom>
          <a:noFill/>
          <a:ln>
            <a:noFill/>
          </a:ln>
        </p:spPr>
        <p:txBody>
          <a:bodyPr anchor="ctr"/>
          <a:lstStyle/>
          <a:p>
            <a:pPr algn="ctr">
              <a:lnSpc>
                <a:spcPct val="100000"/>
              </a:lnSpc>
            </a:pPr>
            <a:r>
              <a:rPr lang="tr-TR" sz="2000" b="0" strike="noStrike" spc="-1" dirty="0">
                <a:solidFill>
                  <a:srgbClr val="FFFFFF"/>
                </a:solidFill>
                <a:uFill>
                  <a:solidFill>
                    <a:srgbClr val="FFFFFF"/>
                  </a:solidFill>
                </a:uFill>
                <a:latin typeface="consolas"/>
              </a:rPr>
              <a:t> </a:t>
            </a:r>
            <a:r>
              <a:rPr lang="tr-TR" sz="2000" b="1" strike="noStrike" spc="-1" dirty="0">
                <a:solidFill>
                  <a:srgbClr val="FFFFFF"/>
                </a:solidFill>
                <a:uFill>
                  <a:solidFill>
                    <a:srgbClr val="FFFFFF"/>
                  </a:solidFill>
                </a:uFill>
                <a:latin typeface="consolas"/>
              </a:rPr>
              <a:t>Agateophobia is a single player horror game. </a:t>
            </a:r>
            <a:r>
              <a:rPr lang="tr-TR" sz="2000" b="1" strike="noStrike" spc="-1" dirty="0" err="1">
                <a:solidFill>
                  <a:srgbClr val="FFFFFF"/>
                </a:solidFill>
                <a:uFill>
                  <a:solidFill>
                    <a:srgbClr val="FFFFFF"/>
                  </a:solidFill>
                </a:uFill>
                <a:latin typeface="consolas"/>
              </a:rPr>
              <a:t>It</a:t>
            </a:r>
            <a:r>
              <a:rPr lang="tr-TR" sz="2000" b="1" strike="noStrike" spc="-1" dirty="0">
                <a:solidFill>
                  <a:srgbClr val="FFFFFF"/>
                </a:solidFill>
                <a:uFill>
                  <a:solidFill>
                    <a:srgbClr val="FFFFFF"/>
                  </a:solidFill>
                </a:uFill>
                <a:latin typeface="consolas"/>
              </a:rPr>
              <a:t> can be </a:t>
            </a:r>
            <a:r>
              <a:rPr lang="tr-TR" sz="2000" b="1" strike="noStrike" spc="-1" dirty="0" err="1">
                <a:solidFill>
                  <a:srgbClr val="FFFFFF"/>
                </a:solidFill>
                <a:uFill>
                  <a:solidFill>
                    <a:srgbClr val="FFFFFF"/>
                  </a:solidFill>
                </a:uFill>
                <a:latin typeface="consolas"/>
              </a:rPr>
              <a:t>defined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under</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tags</a:t>
            </a:r>
            <a:r>
              <a:rPr lang="tr-TR" sz="2000" b="1" strike="noStrike" spc="-1" dirty="0">
                <a:solidFill>
                  <a:srgbClr val="FFFFFF"/>
                </a:solidFill>
                <a:uFill>
                  <a:solidFill>
                    <a:srgbClr val="FFFFFF"/>
                  </a:solidFill>
                </a:uFill>
                <a:latin typeface="consolas"/>
              </a:rPr>
              <a:t> as horror, </a:t>
            </a:r>
            <a:r>
              <a:rPr lang="tr-TR" sz="2000" b="1" strike="noStrike" spc="-1" dirty="0" err="1">
                <a:solidFill>
                  <a:srgbClr val="FFFFFF"/>
                </a:solidFill>
                <a:uFill>
                  <a:solidFill>
                    <a:srgbClr val="FFFFFF"/>
                  </a:solidFill>
                </a:uFill>
                <a:latin typeface="consolas"/>
              </a:rPr>
              <a:t>adventure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mystery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choices</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actions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matters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story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rich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consists</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three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that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individually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designed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each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a:t>
            </a:r>
            <a:r>
              <a:rPr lang="tr-TR" sz="2000" b="1" strike="noStrike" spc="-1" dirty="0">
                <a:solidFill>
                  <a:srgbClr val="FFFFFF"/>
                </a:solidFill>
                <a:uFill>
                  <a:solidFill>
                    <a:srgbClr val="FFFFFF"/>
                  </a:solidFill>
                </a:uFill>
                <a:latin typeface="consolas"/>
              </a:rPr>
              <a:t> has </a:t>
            </a:r>
            <a:r>
              <a:rPr lang="tr-TR" sz="2000" b="1" strike="noStrike" spc="-1" dirty="0" err="1">
                <a:solidFill>
                  <a:srgbClr val="FFFFFF"/>
                </a:solidFill>
                <a:uFill>
                  <a:solidFill>
                    <a:srgbClr val="FFFFFF"/>
                  </a:solidFill>
                </a:uFill>
                <a:latin typeface="consolas"/>
              </a:rPr>
              <a:t>different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puzzles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These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will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affect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ending</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game. </a:t>
            </a:r>
            <a:r>
              <a:rPr lang="tr-TR" sz="2000" b="1" strike="noStrike" spc="-1" dirty="0" err="1">
                <a:solidFill>
                  <a:srgbClr val="FFFFFF"/>
                </a:solidFill>
                <a:uFill>
                  <a:solidFill>
                    <a:srgbClr val="FFFFFF"/>
                  </a:solidFill>
                </a:uFill>
                <a:latin typeface="consolas"/>
              </a:rPr>
              <a:t>Also</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player's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choices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actions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change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game </a:t>
            </a:r>
            <a:r>
              <a:rPr lang="tr-TR" sz="2000" b="1" strike="noStrike" spc="-1" dirty="0" err="1">
                <a:solidFill>
                  <a:srgbClr val="FFFFFF"/>
                </a:solidFill>
                <a:uFill>
                  <a:solidFill>
                    <a:srgbClr val="FFFFFF"/>
                  </a:solidFill>
                </a:uFill>
                <a:latin typeface="consolas"/>
              </a:rPr>
              <a:t>progress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gameplay</a:t>
            </a:r>
            <a:r>
              <a:rPr lang="tr-TR" sz="20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pic>
        <p:nvPicPr>
          <p:cNvPr id="86" name="Resim 4"/>
          <p:cNvPicPr/>
          <p:nvPr/>
        </p:nvPicPr>
        <p:blipFill>
          <a:blip r:embed="rId2" cstate="print"/>
          <a:stretch/>
        </p:blipFill>
        <p:spPr>
          <a:xfrm>
            <a:off x="1447920" y="1136880"/>
            <a:ext cx="9305640" cy="2869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full1.png"/>
          <p:cNvPicPr>
            <a:picLocks noChangeAspect="1"/>
          </p:cNvPicPr>
          <p:nvPr/>
        </p:nvPicPr>
        <p:blipFill>
          <a:blip r:embed="rId2" cstate="print"/>
          <a:stretch>
            <a:fillRect/>
          </a:stretch>
        </p:blipFill>
        <p:spPr>
          <a:xfrm>
            <a:off x="119336" y="548680"/>
            <a:ext cx="3888432" cy="4536504"/>
          </a:xfrm>
          <a:prstGeom prst="rect">
            <a:avLst/>
          </a:prstGeom>
        </p:spPr>
      </p:pic>
      <p:pic>
        <p:nvPicPr>
          <p:cNvPr id="5" name="4 Resim" descr="full2.png"/>
          <p:cNvPicPr>
            <a:picLocks noChangeAspect="1"/>
          </p:cNvPicPr>
          <p:nvPr/>
        </p:nvPicPr>
        <p:blipFill>
          <a:blip r:embed="rId3" cstate="print"/>
          <a:stretch>
            <a:fillRect/>
          </a:stretch>
        </p:blipFill>
        <p:spPr>
          <a:xfrm>
            <a:off x="4151784" y="548680"/>
            <a:ext cx="3888432" cy="4536504"/>
          </a:xfrm>
          <a:prstGeom prst="rect">
            <a:avLst/>
          </a:prstGeom>
        </p:spPr>
      </p:pic>
      <p:pic>
        <p:nvPicPr>
          <p:cNvPr id="6" name="5 Resim" descr="full3.png"/>
          <p:cNvPicPr>
            <a:picLocks noChangeAspect="1"/>
          </p:cNvPicPr>
          <p:nvPr/>
        </p:nvPicPr>
        <p:blipFill>
          <a:blip r:embed="rId4" cstate="print"/>
          <a:stretch>
            <a:fillRect/>
          </a:stretch>
        </p:blipFill>
        <p:spPr>
          <a:xfrm>
            <a:off x="8184232" y="548680"/>
            <a:ext cx="3888432" cy="4536504"/>
          </a:xfrm>
          <a:prstGeom prst="rect">
            <a:avLst/>
          </a:prstGeom>
        </p:spPr>
      </p:pic>
      <p:pic>
        <p:nvPicPr>
          <p:cNvPr id="7" name="6 Resim" descr="full11.png"/>
          <p:cNvPicPr>
            <a:picLocks noChangeAspect="1"/>
          </p:cNvPicPr>
          <p:nvPr/>
        </p:nvPicPr>
        <p:blipFill>
          <a:blip r:embed="rId5" cstate="print"/>
          <a:stretch>
            <a:fillRect/>
          </a:stretch>
        </p:blipFill>
        <p:spPr>
          <a:xfrm>
            <a:off x="623392" y="5157192"/>
            <a:ext cx="2838846" cy="523948"/>
          </a:xfrm>
          <a:prstGeom prst="rect">
            <a:avLst/>
          </a:prstGeom>
        </p:spPr>
      </p:pic>
      <p:pic>
        <p:nvPicPr>
          <p:cNvPr id="9" name="8 Resim" descr="full22.png"/>
          <p:cNvPicPr>
            <a:picLocks noChangeAspect="1"/>
          </p:cNvPicPr>
          <p:nvPr/>
        </p:nvPicPr>
        <p:blipFill>
          <a:blip r:embed="rId6" cstate="print"/>
          <a:stretch>
            <a:fillRect/>
          </a:stretch>
        </p:blipFill>
        <p:spPr>
          <a:xfrm>
            <a:off x="4583832" y="5157192"/>
            <a:ext cx="2857899" cy="447738"/>
          </a:xfrm>
          <a:prstGeom prst="rect">
            <a:avLst/>
          </a:prstGeom>
        </p:spPr>
      </p:pic>
      <p:pic>
        <p:nvPicPr>
          <p:cNvPr id="10" name="9 Resim" descr="full33.png"/>
          <p:cNvPicPr>
            <a:picLocks noChangeAspect="1"/>
          </p:cNvPicPr>
          <p:nvPr/>
        </p:nvPicPr>
        <p:blipFill>
          <a:blip r:embed="rId7" cstate="print"/>
          <a:stretch>
            <a:fillRect/>
          </a:stretch>
        </p:blipFill>
        <p:spPr>
          <a:xfrm>
            <a:off x="8760296" y="5157192"/>
            <a:ext cx="2819794" cy="409632"/>
          </a:xfrm>
          <a:prstGeom prst="rect">
            <a:avLst/>
          </a:prstGeom>
        </p:spPr>
      </p:pic>
      <p:sp>
        <p:nvSpPr>
          <p:cNvPr id="11" name="10 Dikdörtgen"/>
          <p:cNvSpPr/>
          <p:nvPr/>
        </p:nvSpPr>
        <p:spPr>
          <a:xfrm>
            <a:off x="191344" y="5805264"/>
            <a:ext cx="11809312" cy="923330"/>
          </a:xfrm>
          <a:prstGeom prst="rect">
            <a:avLst/>
          </a:prstGeom>
        </p:spPr>
        <p:txBody>
          <a:bodyPr wrap="square">
            <a:spAutoFit/>
          </a:bodyPr>
          <a:lstStyle/>
          <a:p>
            <a:pPr algn="ctr"/>
            <a:r>
              <a:rPr lang="en" b="1" dirty="0">
                <a:latin typeface="Consolas"/>
              </a:rPr>
              <a:t>The battery is diminished as long as the flashlight is kept open, the intensity of the light will decrease and at the end it will close. Also player can follow the battery power on the upper left screen GUI.</a:t>
            </a:r>
            <a:endParaRPr lang="tr-TR"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p:cNvSpPr>
          <p:nvPr/>
        </p:nvSpPr>
        <p:spPr>
          <a:xfrm>
            <a:off x="119336" y="1"/>
            <a:ext cx="1188132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PUZZLE WALKTHROUGH</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sp>
        <p:nvSpPr>
          <p:cNvPr id="5" name="4 Metin kutusu"/>
          <p:cNvSpPr txBox="1"/>
          <p:nvPr/>
        </p:nvSpPr>
        <p:spPr>
          <a:xfrm>
            <a:off x="191344" y="5517232"/>
            <a:ext cx="11593288" cy="1200329"/>
          </a:xfrm>
          <a:prstGeom prst="rect">
            <a:avLst/>
          </a:prstGeom>
          <a:noFill/>
        </p:spPr>
        <p:txBody>
          <a:bodyPr wrap="square" rtlCol="0">
            <a:spAutoFit/>
          </a:bodyPr>
          <a:lstStyle/>
          <a:p>
            <a:pPr algn="ctr"/>
            <a:r>
              <a:rPr lang="en-US" sz="2400" b="1" dirty="0">
                <a:latin typeface="Consolas" pitchFamily="49" charset="0"/>
              </a:rPr>
              <a:t>By leaving notes </a:t>
            </a:r>
            <a:r>
              <a:rPr lang="tr-TR" sz="2400" b="1" dirty="0" err="1">
                <a:latin typeface="Consolas" pitchFamily="49" charset="0"/>
              </a:rPr>
              <a:t>for</a:t>
            </a:r>
            <a:r>
              <a:rPr lang="tr-TR" sz="2400" b="1" dirty="0">
                <a:latin typeface="Consolas" pitchFamily="49" charset="0"/>
              </a:rPr>
              <a:t> </a:t>
            </a:r>
            <a:r>
              <a:rPr lang="tr-TR" sz="2400" b="1" dirty="0" err="1">
                <a:latin typeface="Consolas" pitchFamily="49" charset="0"/>
              </a:rPr>
              <a:t>the</a:t>
            </a:r>
            <a:r>
              <a:rPr lang="tr-TR" sz="2400" b="1" dirty="0">
                <a:latin typeface="Consolas" pitchFamily="49" charset="0"/>
              </a:rPr>
              <a:t> </a:t>
            </a:r>
            <a:r>
              <a:rPr lang="en-US" sz="2400" b="1" dirty="0">
                <a:latin typeface="Consolas" pitchFamily="49" charset="0"/>
              </a:rPr>
              <a:t>character, </a:t>
            </a:r>
            <a:r>
              <a:rPr lang="tr-TR" sz="2400" b="1" dirty="0" err="1">
                <a:latin typeface="Consolas" pitchFamily="49" charset="0"/>
              </a:rPr>
              <a:t>we</a:t>
            </a:r>
            <a:r>
              <a:rPr lang="tr-TR" sz="2400" b="1" dirty="0">
                <a:latin typeface="Consolas" pitchFamily="49" charset="0"/>
              </a:rPr>
              <a:t> </a:t>
            </a:r>
            <a:r>
              <a:rPr lang="tr-TR" sz="2400" b="1" dirty="0" err="1">
                <a:latin typeface="Consolas" pitchFamily="49" charset="0"/>
              </a:rPr>
              <a:t>aimed</a:t>
            </a:r>
            <a:r>
              <a:rPr lang="tr-TR" sz="2400" b="1" dirty="0">
                <a:latin typeface="Consolas" pitchFamily="49" charset="0"/>
              </a:rPr>
              <a:t> </a:t>
            </a:r>
            <a:r>
              <a:rPr lang="tr-TR" sz="2400" b="1" dirty="0" err="1">
                <a:latin typeface="Consolas" pitchFamily="49" charset="0"/>
              </a:rPr>
              <a:t>to</a:t>
            </a:r>
            <a:r>
              <a:rPr lang="tr-TR" sz="2400" b="1" dirty="0">
                <a:latin typeface="Consolas" pitchFamily="49" charset="0"/>
              </a:rPr>
              <a:t> </a:t>
            </a:r>
            <a:r>
              <a:rPr lang="tr-TR" sz="2400" b="1" dirty="0" err="1">
                <a:latin typeface="Consolas" pitchFamily="49" charset="0"/>
              </a:rPr>
              <a:t>design</a:t>
            </a:r>
            <a:r>
              <a:rPr lang="en-US" sz="2400" b="1" dirty="0">
                <a:latin typeface="Consolas" pitchFamily="49" charset="0"/>
              </a:rPr>
              <a:t> a puzzle that requires </a:t>
            </a:r>
            <a:r>
              <a:rPr lang="tr-TR" sz="2400" b="1" dirty="0" err="1">
                <a:latin typeface="Consolas" pitchFamily="49" charset="0"/>
              </a:rPr>
              <a:t>user</a:t>
            </a:r>
            <a:r>
              <a:rPr lang="tr-TR" sz="2400" b="1" dirty="0">
                <a:latin typeface="Consolas" pitchFamily="49" charset="0"/>
              </a:rPr>
              <a:t> </a:t>
            </a:r>
            <a:r>
              <a:rPr lang="tr-TR" sz="2400" b="1" dirty="0" err="1">
                <a:latin typeface="Consolas" pitchFamily="49" charset="0"/>
              </a:rPr>
              <a:t>to</a:t>
            </a:r>
            <a:r>
              <a:rPr lang="tr-TR" sz="2400" b="1" dirty="0">
                <a:latin typeface="Consolas" pitchFamily="49" charset="0"/>
              </a:rPr>
              <a:t> </a:t>
            </a:r>
            <a:r>
              <a:rPr lang="en-US" sz="2400" b="1" dirty="0">
                <a:latin typeface="Consolas" pitchFamily="49" charset="0"/>
              </a:rPr>
              <a:t>think</a:t>
            </a:r>
            <a:r>
              <a:rPr lang="tr-TR" sz="2400" b="1" dirty="0">
                <a:latin typeface="Consolas" pitchFamily="49" charset="0"/>
              </a:rPr>
              <a:t> </a:t>
            </a:r>
            <a:r>
              <a:rPr lang="tr-TR" sz="2400" b="1" dirty="0" err="1">
                <a:latin typeface="Consolas" pitchFamily="49" charset="0"/>
              </a:rPr>
              <a:t>about</a:t>
            </a:r>
            <a:r>
              <a:rPr lang="tr-TR" sz="2400" b="1" dirty="0">
                <a:latin typeface="Consolas" pitchFamily="49" charset="0"/>
              </a:rPr>
              <a:t> </a:t>
            </a:r>
            <a:r>
              <a:rPr lang="tr-TR" sz="2400" b="1" dirty="0" err="1">
                <a:latin typeface="Consolas" pitchFamily="49" charset="0"/>
              </a:rPr>
              <a:t>the</a:t>
            </a:r>
            <a:r>
              <a:rPr lang="tr-TR" sz="2400" b="1" dirty="0">
                <a:latin typeface="Consolas" pitchFamily="49" charset="0"/>
              </a:rPr>
              <a:t> </a:t>
            </a:r>
            <a:r>
              <a:rPr lang="tr-TR" sz="2400" b="1" dirty="0" err="1">
                <a:latin typeface="Consolas" pitchFamily="49" charset="0"/>
              </a:rPr>
              <a:t>content</a:t>
            </a:r>
            <a:r>
              <a:rPr lang="tr-TR" sz="2400" b="1" dirty="0">
                <a:latin typeface="Consolas" pitchFamily="49" charset="0"/>
              </a:rPr>
              <a:t> of </a:t>
            </a:r>
            <a:r>
              <a:rPr lang="tr-TR" sz="2400" b="1" dirty="0" err="1">
                <a:latin typeface="Consolas" pitchFamily="49" charset="0"/>
              </a:rPr>
              <a:t>the</a:t>
            </a:r>
            <a:r>
              <a:rPr lang="tr-TR" sz="2400" b="1" dirty="0">
                <a:latin typeface="Consolas" pitchFamily="49" charset="0"/>
              </a:rPr>
              <a:t> </a:t>
            </a:r>
            <a:r>
              <a:rPr lang="tr-TR" sz="2400" b="1" dirty="0" err="1">
                <a:latin typeface="Consolas" pitchFamily="49" charset="0"/>
              </a:rPr>
              <a:t>note</a:t>
            </a:r>
            <a:r>
              <a:rPr lang="tr-TR" sz="2400" b="1" dirty="0">
                <a:latin typeface="Consolas" pitchFamily="49" charset="0"/>
              </a:rPr>
              <a:t>. </a:t>
            </a:r>
            <a:r>
              <a:rPr lang="tr-TR" sz="2400" b="1" dirty="0" err="1">
                <a:latin typeface="Consolas" pitchFamily="49" charset="0"/>
              </a:rPr>
              <a:t>Also</a:t>
            </a:r>
            <a:r>
              <a:rPr lang="tr-TR" sz="2400" b="1" dirty="0">
                <a:latin typeface="Consolas" pitchFamily="49" charset="0"/>
              </a:rPr>
              <a:t> </a:t>
            </a:r>
            <a:r>
              <a:rPr lang="tr-TR" sz="2400" b="1" dirty="0" err="1">
                <a:latin typeface="Consolas" pitchFamily="49" charset="0"/>
              </a:rPr>
              <a:t>notes</a:t>
            </a:r>
            <a:r>
              <a:rPr lang="tr-TR" sz="2400" b="1" dirty="0">
                <a:latin typeface="Consolas" pitchFamily="49" charset="0"/>
              </a:rPr>
              <a:t> </a:t>
            </a:r>
            <a:r>
              <a:rPr lang="tr-TR" sz="2400" b="1" dirty="0" err="1">
                <a:latin typeface="Consolas" pitchFamily="49" charset="0"/>
              </a:rPr>
              <a:t>uses</a:t>
            </a:r>
            <a:r>
              <a:rPr lang="tr-TR" sz="2400" b="1" dirty="0">
                <a:latin typeface="Consolas" pitchFamily="49" charset="0"/>
              </a:rPr>
              <a:t> </a:t>
            </a:r>
            <a:r>
              <a:rPr lang="tr-TR" sz="2400" b="1" dirty="0" err="1">
                <a:latin typeface="Consolas" pitchFamily="49" charset="0"/>
              </a:rPr>
              <a:t>little</a:t>
            </a:r>
            <a:r>
              <a:rPr lang="tr-TR" sz="2400" b="1" dirty="0">
                <a:latin typeface="Consolas" pitchFamily="49" charset="0"/>
              </a:rPr>
              <a:t> </a:t>
            </a:r>
            <a:r>
              <a:rPr lang="tr-TR" sz="2400" b="1" dirty="0" err="1">
                <a:latin typeface="Consolas" pitchFamily="49" charset="0"/>
              </a:rPr>
              <a:t>pieces</a:t>
            </a:r>
            <a:r>
              <a:rPr lang="tr-TR" sz="2400" b="1" dirty="0">
                <a:latin typeface="Consolas" pitchFamily="49" charset="0"/>
              </a:rPr>
              <a:t> of </a:t>
            </a:r>
            <a:r>
              <a:rPr lang="en-US" sz="2400" b="1" dirty="0">
                <a:latin typeface="Consolas" pitchFamily="49" charset="0"/>
              </a:rPr>
              <a:t>the story.</a:t>
            </a:r>
            <a:endParaRPr lang="tr-TR" sz="2400" b="1" dirty="0">
              <a:latin typeface="Consolas" pitchFamily="49" charset="0"/>
            </a:endParaRPr>
          </a:p>
        </p:txBody>
      </p:sp>
      <p:pic>
        <p:nvPicPr>
          <p:cNvPr id="6" name="5 Resim" descr="not1.png"/>
          <p:cNvPicPr>
            <a:picLocks noChangeAspect="1"/>
          </p:cNvPicPr>
          <p:nvPr/>
        </p:nvPicPr>
        <p:blipFill>
          <a:blip r:embed="rId2" cstate="print"/>
          <a:stretch>
            <a:fillRect/>
          </a:stretch>
        </p:blipFill>
        <p:spPr>
          <a:xfrm>
            <a:off x="2567608" y="692696"/>
            <a:ext cx="6878010" cy="46583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not2.png"/>
          <p:cNvPicPr>
            <a:picLocks noChangeAspect="1"/>
          </p:cNvPicPr>
          <p:nvPr/>
        </p:nvPicPr>
        <p:blipFill>
          <a:blip r:embed="rId2" cstate="print"/>
          <a:stretch>
            <a:fillRect/>
          </a:stretch>
        </p:blipFill>
        <p:spPr>
          <a:xfrm>
            <a:off x="119336" y="836712"/>
            <a:ext cx="6730138" cy="5130771"/>
          </a:xfrm>
          <a:prstGeom prst="rect">
            <a:avLst/>
          </a:prstGeom>
        </p:spPr>
      </p:pic>
      <p:sp>
        <p:nvSpPr>
          <p:cNvPr id="5" name="4 Metin kutusu"/>
          <p:cNvSpPr txBox="1"/>
          <p:nvPr/>
        </p:nvSpPr>
        <p:spPr>
          <a:xfrm>
            <a:off x="7032104" y="836712"/>
            <a:ext cx="4871864" cy="5016758"/>
          </a:xfrm>
          <a:prstGeom prst="rect">
            <a:avLst/>
          </a:prstGeom>
          <a:noFill/>
        </p:spPr>
        <p:txBody>
          <a:bodyPr wrap="square" rtlCol="0">
            <a:spAutoFit/>
          </a:bodyPr>
          <a:lstStyle/>
          <a:p>
            <a:pPr algn="ctr"/>
            <a:r>
              <a:rPr lang="tr-TR" sz="2000" b="1" dirty="0">
                <a:latin typeface="Consolas" pitchFamily="49" charset="0"/>
              </a:rPr>
              <a:t>- </a:t>
            </a:r>
            <a:r>
              <a:rPr lang="tr-TR" sz="2000" b="1" dirty="0" err="1">
                <a:latin typeface="Consolas" pitchFamily="49" charset="0"/>
              </a:rPr>
              <a:t>When</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gets</a:t>
            </a:r>
            <a:r>
              <a:rPr lang="tr-TR" sz="2000" b="1" dirty="0">
                <a:latin typeface="Consolas" pitchFamily="49" charset="0"/>
              </a:rPr>
              <a:t> </a:t>
            </a:r>
            <a:r>
              <a:rPr lang="tr-TR" sz="2000" b="1" dirty="0" err="1">
                <a:latin typeface="Consolas" pitchFamily="49" charset="0"/>
              </a:rPr>
              <a:t>close</a:t>
            </a:r>
            <a:r>
              <a:rPr lang="tr-TR" sz="2000" b="1" dirty="0">
                <a:latin typeface="Consolas" pitchFamily="49" charset="0"/>
              </a:rPr>
              <a:t> </a:t>
            </a:r>
            <a:r>
              <a:rPr lang="tr-TR" sz="2000" b="1" dirty="0" err="1">
                <a:latin typeface="Consolas" pitchFamily="49" charset="0"/>
              </a:rPr>
              <a:t>to</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looks</a:t>
            </a:r>
            <a:r>
              <a:rPr lang="tr-TR" sz="2000" b="1" dirty="0">
                <a:latin typeface="Consolas" pitchFamily="49" charset="0"/>
              </a:rPr>
              <a:t>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 </a:t>
            </a:r>
            <a:r>
              <a:rPr lang="tr-TR" sz="2000" b="1" dirty="0" err="1">
                <a:latin typeface="Consolas" pitchFamily="49" charset="0"/>
              </a:rPr>
              <a:t>hand</a:t>
            </a:r>
            <a:r>
              <a:rPr lang="tr-TR" sz="2000" b="1" dirty="0">
                <a:latin typeface="Consolas" pitchFamily="49" charset="0"/>
              </a:rPr>
              <a:t> </a:t>
            </a:r>
            <a:r>
              <a:rPr lang="tr-TR" sz="2000" b="1" dirty="0" err="1">
                <a:latin typeface="Consolas" pitchFamily="49" charset="0"/>
              </a:rPr>
              <a:t>icon</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 </a:t>
            </a:r>
            <a:r>
              <a:rPr lang="tr-TR" sz="2000" b="1" dirty="0" err="1">
                <a:latin typeface="Consolas" pitchFamily="49" charset="0"/>
              </a:rPr>
              <a:t>message</a:t>
            </a:r>
            <a:r>
              <a:rPr lang="tr-TR" sz="2000" b="1" dirty="0">
                <a:latin typeface="Consolas" pitchFamily="49" charset="0"/>
              </a:rPr>
              <a:t> </a:t>
            </a:r>
            <a:r>
              <a:rPr lang="tr-TR" sz="2000" b="1" dirty="0" err="1">
                <a:latin typeface="Consolas" pitchFamily="49" charset="0"/>
              </a:rPr>
              <a:t>appears</a:t>
            </a:r>
            <a:r>
              <a:rPr lang="tr-TR" sz="2000" b="1" dirty="0">
                <a:latin typeface="Consolas" pitchFamily="49" charset="0"/>
              </a:rPr>
              <a:t> on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screen</a:t>
            </a:r>
            <a:r>
              <a:rPr lang="tr-TR" sz="2000" b="1" dirty="0">
                <a:latin typeface="Consolas" pitchFamily="49" charset="0"/>
              </a:rPr>
              <a:t>.</a:t>
            </a:r>
          </a:p>
          <a:p>
            <a:pPr algn="ctr"/>
            <a:endParaRPr lang="tr-TR" sz="2000" b="1" dirty="0">
              <a:latin typeface="Consolas" pitchFamily="49" charset="0"/>
            </a:endParaRPr>
          </a:p>
          <a:p>
            <a:pPr algn="ctr"/>
            <a:r>
              <a:rPr lang="tr-TR" sz="2000" b="1" dirty="0">
                <a:latin typeface="Consolas" pitchFamily="49" charset="0"/>
              </a:rPr>
              <a:t>- </a:t>
            </a:r>
            <a:r>
              <a:rPr lang="tr-TR" sz="2000" b="1" dirty="0" err="1">
                <a:latin typeface="Consolas" pitchFamily="49" charset="0"/>
              </a:rPr>
              <a:t>There</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3 </a:t>
            </a:r>
            <a:r>
              <a:rPr lang="tr-TR" sz="2000" b="1" dirty="0" err="1">
                <a:latin typeface="Consolas" pitchFamily="49" charset="0"/>
              </a:rPr>
              <a:t>notes</a:t>
            </a:r>
            <a:r>
              <a:rPr lang="tr-TR" sz="2000" b="1" dirty="0">
                <a:latin typeface="Consolas" pitchFamily="49" charset="0"/>
              </a:rPr>
              <a:t> in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scene</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each</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appears</a:t>
            </a:r>
            <a:r>
              <a:rPr lang="tr-TR" sz="2000" b="1" dirty="0">
                <a:latin typeface="Consolas" pitchFamily="49" charset="0"/>
              </a:rPr>
              <a:t> in </a:t>
            </a:r>
            <a:r>
              <a:rPr lang="tr-TR" sz="2000" b="1" dirty="0" err="1">
                <a:latin typeface="Consolas" pitchFamily="49" charset="0"/>
              </a:rPr>
              <a:t>specific</a:t>
            </a:r>
            <a:r>
              <a:rPr lang="tr-TR" sz="2000" b="1" dirty="0">
                <a:latin typeface="Consolas" pitchFamily="49" charset="0"/>
              </a:rPr>
              <a:t> </a:t>
            </a:r>
            <a:r>
              <a:rPr lang="tr-TR" sz="2000" b="1" dirty="0" err="1">
                <a:latin typeface="Consolas" pitchFamily="49" charset="0"/>
              </a:rPr>
              <a:t>order</a:t>
            </a:r>
            <a:r>
              <a:rPr lang="tr-TR" sz="2000" b="1" dirty="0">
                <a:latin typeface="Consolas" pitchFamily="49" charset="0"/>
              </a:rPr>
              <a:t>. </a:t>
            </a:r>
            <a:r>
              <a:rPr lang="tr-TR" sz="2000" b="1" dirty="0" err="1">
                <a:latin typeface="Consolas" pitchFamily="49" charset="0"/>
              </a:rPr>
              <a:t>If</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does</a:t>
            </a:r>
            <a:r>
              <a:rPr lang="tr-TR" sz="2000" b="1" dirty="0">
                <a:latin typeface="Consolas" pitchFamily="49" charset="0"/>
              </a:rPr>
              <a:t> not </a:t>
            </a:r>
            <a:r>
              <a:rPr lang="tr-TR" sz="2000" b="1" dirty="0" err="1">
                <a:latin typeface="Consolas" pitchFamily="49" charset="0"/>
              </a:rPr>
              <a:t>take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first</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second</a:t>
            </a:r>
            <a:r>
              <a:rPr lang="tr-TR" sz="2000" b="1" dirty="0">
                <a:latin typeface="Consolas" pitchFamily="49" charset="0"/>
              </a:rPr>
              <a:t> </a:t>
            </a:r>
            <a:r>
              <a:rPr lang="tr-TR" sz="2000" b="1" dirty="0" err="1">
                <a:latin typeface="Consolas" pitchFamily="49" charset="0"/>
              </a:rPr>
              <a:t>one</a:t>
            </a:r>
            <a:r>
              <a:rPr lang="tr-TR" sz="2000" b="1" dirty="0">
                <a:latin typeface="Consolas" pitchFamily="49" charset="0"/>
              </a:rPr>
              <a:t> </a:t>
            </a:r>
            <a:r>
              <a:rPr lang="tr-TR" sz="2000" b="1" dirty="0" err="1">
                <a:latin typeface="Consolas" pitchFamily="49" charset="0"/>
              </a:rPr>
              <a:t>will</a:t>
            </a:r>
            <a:r>
              <a:rPr lang="tr-TR" sz="2000" b="1" dirty="0">
                <a:latin typeface="Consolas" pitchFamily="49" charset="0"/>
              </a:rPr>
              <a:t> not </a:t>
            </a:r>
            <a:r>
              <a:rPr lang="tr-TR" sz="2000" b="1" dirty="0" err="1">
                <a:latin typeface="Consolas" pitchFamily="49" charset="0"/>
              </a:rPr>
              <a:t>appear</a:t>
            </a:r>
            <a:r>
              <a:rPr lang="tr-TR" sz="2000" b="1" dirty="0">
                <a:latin typeface="Consolas" pitchFamily="49" charset="0"/>
              </a:rPr>
              <a:t> </a:t>
            </a:r>
            <a:r>
              <a:rPr lang="tr-TR" sz="2000" b="1" dirty="0" err="1">
                <a:latin typeface="Consolas" pitchFamily="49" charset="0"/>
              </a:rPr>
              <a:t>until</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gets</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first</a:t>
            </a:r>
            <a:r>
              <a:rPr lang="tr-TR" sz="2000" b="1" dirty="0">
                <a:latin typeface="Consolas" pitchFamily="49" charset="0"/>
              </a:rPr>
              <a:t> </a:t>
            </a:r>
            <a:r>
              <a:rPr lang="tr-TR" sz="2000" b="1" dirty="0" err="1">
                <a:latin typeface="Consolas" pitchFamily="49" charset="0"/>
              </a:rPr>
              <a:t>one</a:t>
            </a:r>
            <a:r>
              <a:rPr lang="tr-TR" sz="2000" b="1" dirty="0">
                <a:latin typeface="Consolas" pitchFamily="49" charset="0"/>
              </a:rPr>
              <a:t>. </a:t>
            </a:r>
          </a:p>
          <a:p>
            <a:pPr algn="ctr"/>
            <a:endParaRPr lang="tr-TR" sz="2000" b="1" dirty="0">
              <a:latin typeface="Consolas" pitchFamily="49" charset="0"/>
            </a:endParaRPr>
          </a:p>
          <a:p>
            <a:pPr algn="ctr"/>
            <a:r>
              <a:rPr lang="tr-TR" sz="2000" b="1" dirty="0">
                <a:latin typeface="Consolas" pitchFamily="49" charset="0"/>
              </a:rPr>
              <a:t>- </a:t>
            </a:r>
            <a:r>
              <a:rPr lang="tr-TR" sz="2000" b="1" dirty="0" err="1">
                <a:latin typeface="Consolas" pitchFamily="49" charset="0"/>
              </a:rPr>
              <a:t>When</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takes</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FPSController</a:t>
            </a:r>
            <a:r>
              <a:rPr lang="tr-TR" sz="2000" b="1" dirty="0">
                <a:latin typeface="Consolas" pitchFamily="49" charset="0"/>
              </a:rPr>
              <a:t> </a:t>
            </a:r>
            <a:r>
              <a:rPr lang="tr-TR" sz="2000" b="1" dirty="0" err="1">
                <a:latin typeface="Consolas" pitchFamily="49" charset="0"/>
              </a:rPr>
              <a:t>will</a:t>
            </a:r>
            <a:r>
              <a:rPr lang="tr-TR" sz="2000" b="1" dirty="0">
                <a:latin typeface="Consolas" pitchFamily="49" charset="0"/>
              </a:rPr>
              <a:t> be </a:t>
            </a:r>
            <a:r>
              <a:rPr lang="tr-TR" sz="2000" b="1" dirty="0" err="1">
                <a:latin typeface="Consolas" pitchFamily="49" charset="0"/>
              </a:rPr>
              <a:t>deactivated</a:t>
            </a:r>
            <a:r>
              <a:rPr lang="tr-TR" sz="2000" b="1" dirty="0">
                <a:latin typeface="Consolas" pitchFamily="49" charset="0"/>
              </a:rPr>
              <a:t>, </a:t>
            </a:r>
            <a:r>
              <a:rPr lang="tr-TR" sz="2000" b="1" dirty="0" err="1">
                <a:latin typeface="Consolas" pitchFamily="49" charset="0"/>
              </a:rPr>
              <a:t>so</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cannot</a:t>
            </a:r>
            <a:r>
              <a:rPr lang="tr-TR" sz="2000" b="1" dirty="0">
                <a:latin typeface="Consolas" pitchFamily="49" charset="0"/>
              </a:rPr>
              <a:t> </a:t>
            </a:r>
            <a:r>
              <a:rPr lang="tr-TR" sz="2000" b="1" dirty="0" err="1">
                <a:latin typeface="Consolas" pitchFamily="49" charset="0"/>
              </a:rPr>
              <a:t>walk</a:t>
            </a:r>
            <a:r>
              <a:rPr lang="tr-TR" sz="2000" b="1" dirty="0">
                <a:latin typeface="Consolas" pitchFamily="49" charset="0"/>
              </a:rPr>
              <a:t> </a:t>
            </a:r>
            <a:r>
              <a:rPr lang="tr-TR" sz="2000" b="1" dirty="0" err="1">
                <a:latin typeface="Consolas" pitchFamily="49" charset="0"/>
              </a:rPr>
              <a:t>before</a:t>
            </a:r>
            <a:r>
              <a:rPr lang="tr-TR" sz="2000" b="1" dirty="0">
                <a:latin typeface="Consolas" pitchFamily="49" charset="0"/>
              </a:rPr>
              <a:t> </a:t>
            </a:r>
            <a:r>
              <a:rPr lang="tr-TR" sz="2000" b="1" dirty="0" err="1">
                <a:latin typeface="Consolas" pitchFamily="49" charset="0"/>
              </a:rPr>
              <a:t>leaving</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p:cNvSpPr>
          <p:nvPr/>
        </p:nvSpPr>
        <p:spPr>
          <a:xfrm>
            <a:off x="119336" y="-99392"/>
            <a:ext cx="1188132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FIRST NOTE</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pic>
        <p:nvPicPr>
          <p:cNvPr id="5" name="4 Resim" descr="not11.png"/>
          <p:cNvPicPr>
            <a:picLocks noChangeAspect="1"/>
          </p:cNvPicPr>
          <p:nvPr/>
        </p:nvPicPr>
        <p:blipFill>
          <a:blip r:embed="rId2" cstate="print"/>
          <a:stretch>
            <a:fillRect/>
          </a:stretch>
        </p:blipFill>
        <p:spPr>
          <a:xfrm>
            <a:off x="1127448" y="404664"/>
            <a:ext cx="10056440" cy="4680520"/>
          </a:xfrm>
          <a:prstGeom prst="rect">
            <a:avLst/>
          </a:prstGeom>
        </p:spPr>
      </p:pic>
      <p:sp>
        <p:nvSpPr>
          <p:cNvPr id="6" name="5 Metin kutusu"/>
          <p:cNvSpPr txBox="1"/>
          <p:nvPr/>
        </p:nvSpPr>
        <p:spPr>
          <a:xfrm>
            <a:off x="0" y="5301208"/>
            <a:ext cx="12192000" cy="1400383"/>
          </a:xfrm>
          <a:prstGeom prst="rect">
            <a:avLst/>
          </a:prstGeom>
          <a:noFill/>
        </p:spPr>
        <p:txBody>
          <a:bodyPr wrap="square" rtlCol="0">
            <a:spAutoFit/>
          </a:bodyPr>
          <a:lstStyle/>
          <a:p>
            <a:pPr algn="ctr">
              <a:buFontTx/>
              <a:buChar char="-"/>
            </a:pPr>
            <a:r>
              <a:rPr lang="tr-TR" sz="1700" b="1" dirty="0" err="1">
                <a:latin typeface="Consolas" pitchFamily="49" charset="0"/>
              </a:rPr>
              <a:t>Bold</a:t>
            </a:r>
            <a:r>
              <a:rPr lang="tr-TR" sz="1700" b="1" dirty="0">
                <a:latin typeface="Consolas" pitchFamily="49" charset="0"/>
              </a:rPr>
              <a:t> </a:t>
            </a:r>
            <a:r>
              <a:rPr lang="tr-TR" sz="1700" b="1" dirty="0" err="1">
                <a:latin typeface="Consolas" pitchFamily="49" charset="0"/>
              </a:rPr>
              <a:t>written</a:t>
            </a:r>
            <a:r>
              <a:rPr lang="tr-TR" sz="1700" b="1" dirty="0">
                <a:latin typeface="Consolas" pitchFamily="49" charset="0"/>
              </a:rPr>
              <a:t> </a:t>
            </a:r>
            <a:r>
              <a:rPr lang="tr-TR" sz="1700" b="1" dirty="0" err="1">
                <a:latin typeface="Consolas" pitchFamily="49" charset="0"/>
              </a:rPr>
              <a:t>text</a:t>
            </a:r>
            <a:r>
              <a:rPr lang="tr-TR" sz="1700" b="1" dirty="0">
                <a:latin typeface="Consolas" pitchFamily="49" charset="0"/>
              </a:rPr>
              <a:t> is a </a:t>
            </a:r>
            <a:r>
              <a:rPr lang="tr-TR" sz="1700" b="1" dirty="0" err="1">
                <a:latin typeface="Consolas" pitchFamily="49" charset="0"/>
              </a:rPr>
              <a:t>hint</a:t>
            </a:r>
            <a:r>
              <a:rPr lang="tr-TR" sz="1700" b="1" dirty="0">
                <a:latin typeface="Consolas" pitchFamily="49" charset="0"/>
              </a:rPr>
              <a:t> </a:t>
            </a:r>
            <a:r>
              <a:rPr lang="tr-TR" sz="1700" b="1" dirty="0" err="1">
                <a:latin typeface="Consolas" pitchFamily="49" charset="0"/>
              </a:rPr>
              <a:t>for</a:t>
            </a:r>
            <a:r>
              <a:rPr lang="tr-TR" sz="1700" b="1" dirty="0">
                <a:latin typeface="Consolas" pitchFamily="49" charset="0"/>
              </a:rPr>
              <a:t>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player</a:t>
            </a:r>
            <a:r>
              <a:rPr lang="tr-TR" sz="1700" b="1" dirty="0">
                <a:latin typeface="Consolas" pitchFamily="49" charset="0"/>
              </a:rPr>
              <a:t>.</a:t>
            </a:r>
          </a:p>
          <a:p>
            <a:pPr algn="ctr"/>
            <a:r>
              <a:rPr lang="tr-TR" sz="1700" b="1" dirty="0">
                <a:latin typeface="Consolas" pitchFamily="49" charset="0"/>
              </a:rPr>
              <a:t>- </a:t>
            </a:r>
            <a:r>
              <a:rPr lang="tr-TR" sz="1700" b="1" dirty="0" err="1">
                <a:latin typeface="Consolas" pitchFamily="49" charset="0"/>
              </a:rPr>
              <a:t>In</a:t>
            </a:r>
            <a:r>
              <a:rPr lang="tr-TR" sz="1700" b="1" dirty="0">
                <a:latin typeface="Consolas" pitchFamily="49" charset="0"/>
              </a:rPr>
              <a:t>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first</a:t>
            </a:r>
            <a:r>
              <a:rPr lang="tr-TR" sz="1700" b="1" dirty="0">
                <a:latin typeface="Consolas" pitchFamily="49" charset="0"/>
              </a:rPr>
              <a:t> </a:t>
            </a:r>
            <a:r>
              <a:rPr lang="tr-TR" sz="1700" b="1" dirty="0" err="1">
                <a:latin typeface="Consolas" pitchFamily="49" charset="0"/>
              </a:rPr>
              <a:t>note</a:t>
            </a:r>
            <a:r>
              <a:rPr lang="tr-TR" sz="1700" b="1" dirty="0">
                <a:latin typeface="Consolas" pitchFamily="49" charset="0"/>
              </a:rPr>
              <a:t> </a:t>
            </a:r>
            <a:r>
              <a:rPr lang="tr-TR" sz="1700" b="1" dirty="0" err="1">
                <a:latin typeface="Consolas" pitchFamily="49" charset="0"/>
              </a:rPr>
              <a:t>there</a:t>
            </a:r>
            <a:r>
              <a:rPr lang="tr-TR" sz="1700" b="1" dirty="0">
                <a:latin typeface="Consolas" pitchFamily="49" charset="0"/>
              </a:rPr>
              <a:t> </a:t>
            </a:r>
            <a:r>
              <a:rPr lang="tr-TR" sz="1700" b="1" dirty="0" err="1">
                <a:latin typeface="Consolas" pitchFamily="49" charset="0"/>
              </a:rPr>
              <a:t>will</a:t>
            </a:r>
            <a:r>
              <a:rPr lang="tr-TR" sz="1700" b="1" dirty="0">
                <a:latin typeface="Consolas" pitchFamily="49" charset="0"/>
              </a:rPr>
              <a:t> be </a:t>
            </a:r>
            <a:r>
              <a:rPr lang="tr-TR" sz="1700" b="1" dirty="0" err="1">
                <a:latin typeface="Consolas" pitchFamily="49" charset="0"/>
              </a:rPr>
              <a:t>nursery</a:t>
            </a:r>
            <a:r>
              <a:rPr lang="tr-TR" sz="1700" b="1" dirty="0">
                <a:latin typeface="Consolas" pitchFamily="49" charset="0"/>
              </a:rPr>
              <a:t> </a:t>
            </a:r>
            <a:r>
              <a:rPr lang="tr-TR" sz="1700" b="1" dirty="0" err="1">
                <a:latin typeface="Consolas" pitchFamily="49" charset="0"/>
              </a:rPr>
              <a:t>rhyme</a:t>
            </a:r>
            <a:r>
              <a:rPr lang="tr-TR" sz="1700" b="1" dirty="0">
                <a:latin typeface="Consolas" pitchFamily="49" charset="0"/>
              </a:rPr>
              <a:t> </a:t>
            </a:r>
            <a:r>
              <a:rPr lang="tr-TR" sz="1700" b="1" dirty="0" err="1">
                <a:latin typeface="Consolas" pitchFamily="49" charset="0"/>
              </a:rPr>
              <a:t>played</a:t>
            </a:r>
            <a:r>
              <a:rPr lang="tr-TR" sz="1700" b="1" dirty="0">
                <a:latin typeface="Consolas" pitchFamily="49" charset="0"/>
              </a:rPr>
              <a:t> on </a:t>
            </a:r>
            <a:r>
              <a:rPr lang="tr-TR" sz="1700" b="1" dirty="0" err="1">
                <a:latin typeface="Consolas" pitchFamily="49" charset="0"/>
              </a:rPr>
              <a:t>the</a:t>
            </a:r>
            <a:r>
              <a:rPr lang="tr-TR" sz="1700" b="1" dirty="0">
                <a:latin typeface="Consolas" pitchFamily="49" charset="0"/>
              </a:rPr>
              <a:t> background (</a:t>
            </a:r>
            <a:r>
              <a:rPr lang="tr-TR" sz="1700" b="1" dirty="0" err="1">
                <a:latin typeface="Consolas" pitchFamily="49" charset="0"/>
              </a:rPr>
              <a:t>Written</a:t>
            </a:r>
            <a:r>
              <a:rPr lang="tr-TR" sz="1700" b="1" dirty="0">
                <a:latin typeface="Consolas" pitchFamily="49" charset="0"/>
              </a:rPr>
              <a:t> on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left</a:t>
            </a:r>
            <a:r>
              <a:rPr lang="tr-TR" sz="1700" b="1" dirty="0">
                <a:latin typeface="Consolas" pitchFamily="49" charset="0"/>
              </a:rPr>
              <a:t> </a:t>
            </a:r>
            <a:r>
              <a:rPr lang="tr-TR" sz="1700" b="1" dirty="0" err="1">
                <a:latin typeface="Consolas" pitchFamily="49" charset="0"/>
              </a:rPr>
              <a:t>side</a:t>
            </a:r>
            <a:r>
              <a:rPr lang="tr-TR" sz="1700" b="1" dirty="0">
                <a:latin typeface="Consolas" pitchFamily="49" charset="0"/>
              </a:rPr>
              <a:t>). </a:t>
            </a:r>
          </a:p>
          <a:p>
            <a:pPr algn="ctr">
              <a:buFontTx/>
              <a:buChar char="-"/>
            </a:pPr>
            <a:r>
              <a:rPr lang="tr-TR" sz="1700" b="1" dirty="0">
                <a:latin typeface="Consolas" pitchFamily="49" charset="0"/>
              </a:rPr>
              <a:t> </a:t>
            </a:r>
            <a:r>
              <a:rPr lang="tr-TR" sz="1700" b="1" dirty="0" err="1">
                <a:latin typeface="Consolas" pitchFamily="49" charset="0"/>
              </a:rPr>
              <a:t>Girl</a:t>
            </a:r>
            <a:r>
              <a:rPr lang="tr-TR" sz="1700" b="1" dirty="0">
                <a:latin typeface="Consolas" pitchFamily="49" charset="0"/>
              </a:rPr>
              <a:t> on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photo</a:t>
            </a:r>
            <a:r>
              <a:rPr lang="tr-TR" sz="1700" b="1" dirty="0">
                <a:latin typeface="Consolas" pitchFamily="49" charset="0"/>
              </a:rPr>
              <a:t> is his </a:t>
            </a:r>
            <a:r>
              <a:rPr lang="tr-TR" sz="1700" b="1" dirty="0" err="1">
                <a:latin typeface="Consolas" pitchFamily="49" charset="0"/>
              </a:rPr>
              <a:t>daughter</a:t>
            </a:r>
            <a:r>
              <a:rPr lang="tr-TR" sz="1700" b="1" dirty="0">
                <a:latin typeface="Consolas" pitchFamily="49" charset="0"/>
              </a:rPr>
              <a:t> </a:t>
            </a:r>
            <a:r>
              <a:rPr lang="tr-TR" sz="1700" b="1" dirty="0" err="1">
                <a:latin typeface="Consolas" pitchFamily="49" charset="0"/>
              </a:rPr>
              <a:t>actually</a:t>
            </a:r>
            <a:r>
              <a:rPr lang="tr-TR" sz="1700" b="1" dirty="0">
                <a:latin typeface="Consolas" pitchFamily="49" charset="0"/>
              </a:rPr>
              <a:t>. But </a:t>
            </a:r>
            <a:r>
              <a:rPr lang="tr-TR" sz="1700" b="1" dirty="0" err="1">
                <a:latin typeface="Consolas" pitchFamily="49" charset="0"/>
              </a:rPr>
              <a:t>we</a:t>
            </a:r>
            <a:r>
              <a:rPr lang="tr-TR" sz="1700" b="1" dirty="0">
                <a:latin typeface="Consolas" pitchFamily="49" charset="0"/>
              </a:rPr>
              <a:t> </a:t>
            </a:r>
            <a:r>
              <a:rPr lang="tr-TR" sz="1700" b="1" dirty="0" err="1">
                <a:latin typeface="Consolas" pitchFamily="49" charset="0"/>
              </a:rPr>
              <a:t>will</a:t>
            </a:r>
            <a:r>
              <a:rPr lang="tr-TR" sz="1700" b="1" dirty="0">
                <a:latin typeface="Consolas" pitchFamily="49" charset="0"/>
              </a:rPr>
              <a:t> </a:t>
            </a:r>
            <a:r>
              <a:rPr lang="tr-TR" sz="1700" b="1" dirty="0" err="1">
                <a:latin typeface="Consolas" pitchFamily="49" charset="0"/>
              </a:rPr>
              <a:t>get</a:t>
            </a:r>
            <a:r>
              <a:rPr lang="tr-TR" sz="1700" b="1" dirty="0">
                <a:latin typeface="Consolas" pitchFamily="49" charset="0"/>
              </a:rPr>
              <a:t> </a:t>
            </a:r>
            <a:r>
              <a:rPr lang="tr-TR" sz="1700" b="1" dirty="0" err="1">
                <a:latin typeface="Consolas" pitchFamily="49" charset="0"/>
              </a:rPr>
              <a:t>into</a:t>
            </a:r>
            <a:r>
              <a:rPr lang="tr-TR" sz="1700" b="1" dirty="0">
                <a:latin typeface="Consolas" pitchFamily="49" charset="0"/>
              </a:rPr>
              <a:t> </a:t>
            </a:r>
            <a:r>
              <a:rPr lang="tr-TR" sz="1700" b="1" dirty="0" err="1">
                <a:latin typeface="Consolas" pitchFamily="49" charset="0"/>
              </a:rPr>
              <a:t>that</a:t>
            </a:r>
            <a:r>
              <a:rPr lang="tr-TR" sz="1700" b="1" dirty="0">
                <a:latin typeface="Consolas" pitchFamily="49" charset="0"/>
              </a:rPr>
              <a:t> </a:t>
            </a:r>
            <a:r>
              <a:rPr lang="tr-TR" sz="1700" b="1" dirty="0" err="1">
                <a:latin typeface="Consolas" pitchFamily="49" charset="0"/>
              </a:rPr>
              <a:t>storytelling</a:t>
            </a:r>
            <a:r>
              <a:rPr lang="tr-TR" sz="1700" b="1" dirty="0">
                <a:latin typeface="Consolas" pitchFamily="49" charset="0"/>
              </a:rPr>
              <a:t> in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last</a:t>
            </a:r>
            <a:r>
              <a:rPr lang="tr-TR" sz="1700" b="1" dirty="0">
                <a:latin typeface="Consolas" pitchFamily="49" charset="0"/>
              </a:rPr>
              <a:t> </a:t>
            </a:r>
            <a:r>
              <a:rPr lang="tr-TR" sz="1700" b="1" dirty="0" err="1">
                <a:latin typeface="Consolas" pitchFamily="49" charset="0"/>
              </a:rPr>
              <a:t>demo</a:t>
            </a:r>
            <a:r>
              <a:rPr lang="tr-TR" sz="1700" b="1" dirty="0">
                <a:latin typeface="Consolas" pitchFamily="49" charset="0"/>
              </a:rPr>
              <a:t>.</a:t>
            </a:r>
          </a:p>
          <a:p>
            <a:pPr algn="ctr">
              <a:buFontTx/>
              <a:buChar char="-"/>
            </a:pPr>
            <a:r>
              <a:rPr lang="tr-TR" sz="1700" b="1" dirty="0">
                <a:latin typeface="Consolas" pitchFamily="49" charset="0"/>
              </a:rPr>
              <a:t> </a:t>
            </a:r>
            <a:r>
              <a:rPr lang="tr-TR" sz="1700" b="1" dirty="0" err="1">
                <a:latin typeface="Consolas" pitchFamily="49" charset="0"/>
              </a:rPr>
              <a:t>One</a:t>
            </a:r>
            <a:r>
              <a:rPr lang="tr-TR" sz="1700" b="1" dirty="0">
                <a:latin typeface="Consolas" pitchFamily="49" charset="0"/>
              </a:rPr>
              <a:t> </a:t>
            </a:r>
            <a:r>
              <a:rPr lang="tr-TR" sz="1700" b="1" dirty="0" err="1">
                <a:latin typeface="Consolas" pitchFamily="49" charset="0"/>
              </a:rPr>
              <a:t>word</a:t>
            </a:r>
            <a:r>
              <a:rPr lang="tr-TR" sz="1700" b="1" dirty="0">
                <a:latin typeface="Consolas" pitchFamily="49" charset="0"/>
              </a:rPr>
              <a:t> </a:t>
            </a:r>
            <a:r>
              <a:rPr lang="tr-TR" sz="1700" b="1" dirty="0" err="1">
                <a:latin typeface="Consolas" pitchFamily="49" charset="0"/>
              </a:rPr>
              <a:t>differs</a:t>
            </a:r>
            <a:r>
              <a:rPr lang="tr-TR" sz="1700" b="1" dirty="0">
                <a:latin typeface="Consolas" pitchFamily="49" charset="0"/>
              </a:rPr>
              <a:t> </a:t>
            </a:r>
            <a:r>
              <a:rPr lang="tr-TR" sz="1700" b="1" dirty="0" err="1">
                <a:latin typeface="Consolas" pitchFamily="49" charset="0"/>
              </a:rPr>
              <a:t>from</a:t>
            </a:r>
            <a:r>
              <a:rPr lang="tr-TR" sz="1700" b="1" dirty="0">
                <a:latin typeface="Consolas" pitchFamily="49" charset="0"/>
              </a:rPr>
              <a:t>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song</a:t>
            </a:r>
            <a:r>
              <a:rPr lang="tr-TR" sz="1700" b="1" dirty="0">
                <a:latin typeface="Consolas" pitchFamily="49" charset="0"/>
              </a:rPr>
              <a:t>, </a:t>
            </a:r>
            <a:r>
              <a:rPr lang="tr-TR" sz="1700" b="1" dirty="0" err="1">
                <a:latin typeface="Consolas" pitchFamily="49" charset="0"/>
              </a:rPr>
              <a:t>we</a:t>
            </a:r>
            <a:r>
              <a:rPr lang="tr-TR" sz="1700" b="1" dirty="0">
                <a:latin typeface="Consolas" pitchFamily="49" charset="0"/>
              </a:rPr>
              <a:t> </a:t>
            </a:r>
            <a:r>
              <a:rPr lang="tr-TR" sz="1700" b="1" dirty="0" err="1">
                <a:latin typeface="Consolas" pitchFamily="49" charset="0"/>
              </a:rPr>
              <a:t>want</a:t>
            </a:r>
            <a:r>
              <a:rPr lang="tr-TR" sz="1700" b="1" dirty="0">
                <a:latin typeface="Consolas" pitchFamily="49" charset="0"/>
              </a:rPr>
              <a:t> </a:t>
            </a:r>
            <a:r>
              <a:rPr lang="tr-TR" sz="1700" b="1" dirty="0" err="1">
                <a:latin typeface="Consolas" pitchFamily="49" charset="0"/>
              </a:rPr>
              <a:t>user</a:t>
            </a:r>
            <a:r>
              <a:rPr lang="tr-TR" sz="1700" b="1" dirty="0">
                <a:latin typeface="Consolas" pitchFamily="49" charset="0"/>
              </a:rPr>
              <a:t> </a:t>
            </a:r>
            <a:r>
              <a:rPr lang="tr-TR" sz="1700" b="1" dirty="0" err="1">
                <a:latin typeface="Consolas" pitchFamily="49" charset="0"/>
              </a:rPr>
              <a:t>to</a:t>
            </a:r>
            <a:r>
              <a:rPr lang="tr-TR" sz="1700" b="1" dirty="0">
                <a:latin typeface="Consolas" pitchFamily="49" charset="0"/>
              </a:rPr>
              <a:t> </a:t>
            </a:r>
            <a:r>
              <a:rPr lang="tr-TR" sz="1700" b="1" dirty="0" err="1">
                <a:latin typeface="Consolas" pitchFamily="49" charset="0"/>
              </a:rPr>
              <a:t>notice</a:t>
            </a:r>
            <a:r>
              <a:rPr lang="tr-TR" sz="1700" b="1" dirty="0">
                <a:latin typeface="Consolas" pitchFamily="49" charset="0"/>
              </a:rPr>
              <a:t> </a:t>
            </a:r>
            <a:r>
              <a:rPr lang="tr-TR" sz="1700" b="1" dirty="0" err="1">
                <a:latin typeface="Consolas" pitchFamily="49" charset="0"/>
              </a:rPr>
              <a:t>that</a:t>
            </a:r>
            <a:r>
              <a:rPr lang="tr-TR" sz="1700" b="1" dirty="0">
                <a:latin typeface="Consolas" pitchFamily="49" charset="0"/>
              </a:rPr>
              <a:t> </a:t>
            </a:r>
            <a:r>
              <a:rPr lang="tr-TR" sz="1700" b="1" dirty="0" err="1">
                <a:latin typeface="Consolas" pitchFamily="49" charset="0"/>
              </a:rPr>
              <a:t>word</a:t>
            </a:r>
            <a:r>
              <a:rPr lang="tr-TR" sz="1700" b="1" dirty="0">
                <a:latin typeface="Consolas" pitchFamily="49" charset="0"/>
              </a:rPr>
              <a:t>. (“</a:t>
            </a:r>
            <a:r>
              <a:rPr lang="tr-TR" sz="1700" b="1" dirty="0" err="1">
                <a:latin typeface="Consolas" pitchFamily="49" charset="0"/>
              </a:rPr>
              <a:t>Death</a:t>
            </a:r>
            <a:r>
              <a:rPr lang="tr-TR" sz="1700" b="1" dirty="0">
                <a:latin typeface="Consolas" pitchFamily="49" charset="0"/>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çerik Yer Tutucusu" descr="not3.png"/>
          <p:cNvPicPr>
            <a:picLocks noGrp="1" noChangeAspect="1"/>
          </p:cNvPicPr>
          <p:nvPr>
            <p:ph idx="1"/>
          </p:nvPr>
        </p:nvPicPr>
        <p:blipFill>
          <a:blip r:embed="rId2" cstate="print"/>
          <a:stretch>
            <a:fillRect/>
          </a:stretch>
        </p:blipFill>
        <p:spPr>
          <a:xfrm>
            <a:off x="623392" y="764704"/>
            <a:ext cx="11089232" cy="5544616"/>
          </a:xfrm>
        </p:spPr>
      </p:pic>
      <p:sp>
        <p:nvSpPr>
          <p:cNvPr id="7" name="TextShape 1"/>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SECOND NOTE</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not333.png"/>
          <p:cNvPicPr>
            <a:picLocks noChangeAspect="1"/>
          </p:cNvPicPr>
          <p:nvPr/>
        </p:nvPicPr>
        <p:blipFill>
          <a:blip r:embed="rId2" cstate="print"/>
          <a:stretch>
            <a:fillRect/>
          </a:stretch>
        </p:blipFill>
        <p:spPr>
          <a:xfrm>
            <a:off x="695400" y="188640"/>
            <a:ext cx="10657184" cy="4968552"/>
          </a:xfrm>
          <a:prstGeom prst="rect">
            <a:avLst/>
          </a:prstGeom>
        </p:spPr>
      </p:pic>
      <p:sp>
        <p:nvSpPr>
          <p:cNvPr id="5" name="4 Metin kutusu"/>
          <p:cNvSpPr txBox="1"/>
          <p:nvPr/>
        </p:nvSpPr>
        <p:spPr>
          <a:xfrm>
            <a:off x="0" y="5301208"/>
            <a:ext cx="12192000" cy="1323439"/>
          </a:xfrm>
          <a:prstGeom prst="rect">
            <a:avLst/>
          </a:prstGeom>
          <a:noFill/>
        </p:spPr>
        <p:txBody>
          <a:bodyPr wrap="square" rtlCol="0">
            <a:spAutoFit/>
          </a:bodyPr>
          <a:lstStyle/>
          <a:p>
            <a:pPr algn="ctr">
              <a:buFontTx/>
              <a:buChar char="-"/>
            </a:pPr>
            <a:r>
              <a:rPr lang="tr-TR" sz="2000" b="1" dirty="0" err="1">
                <a:latin typeface="Consolas" pitchFamily="49" charset="0"/>
              </a:rPr>
              <a:t>Bold</a:t>
            </a:r>
            <a:r>
              <a:rPr lang="tr-TR" sz="2000" b="1" dirty="0">
                <a:latin typeface="Consolas" pitchFamily="49" charset="0"/>
              </a:rPr>
              <a:t> </a:t>
            </a:r>
            <a:r>
              <a:rPr lang="tr-TR" sz="2000" b="1" dirty="0" err="1">
                <a:latin typeface="Consolas" pitchFamily="49" charset="0"/>
              </a:rPr>
              <a:t>written</a:t>
            </a:r>
            <a:r>
              <a:rPr lang="tr-TR" sz="2000" b="1" dirty="0">
                <a:latin typeface="Consolas" pitchFamily="49" charset="0"/>
              </a:rPr>
              <a:t> </a:t>
            </a:r>
            <a:r>
              <a:rPr lang="tr-TR" sz="2000" b="1" dirty="0" err="1">
                <a:latin typeface="Consolas" pitchFamily="49" charset="0"/>
              </a:rPr>
              <a:t>text</a:t>
            </a:r>
            <a:r>
              <a:rPr lang="tr-TR" sz="2000" b="1" dirty="0">
                <a:latin typeface="Consolas" pitchFamily="49" charset="0"/>
              </a:rPr>
              <a:t> is a </a:t>
            </a:r>
            <a:r>
              <a:rPr lang="tr-TR" sz="2000" b="1" dirty="0" err="1">
                <a:latin typeface="Consolas" pitchFamily="49" charset="0"/>
              </a:rPr>
              <a:t>hint</a:t>
            </a:r>
            <a:r>
              <a:rPr lang="tr-TR" sz="2000" b="1" dirty="0">
                <a:latin typeface="Consolas" pitchFamily="49" charset="0"/>
              </a:rPr>
              <a:t> </a:t>
            </a:r>
            <a:r>
              <a:rPr lang="tr-TR" sz="2000" b="1" dirty="0" err="1">
                <a:latin typeface="Consolas" pitchFamily="49" charset="0"/>
              </a:rPr>
              <a:t>for</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player</a:t>
            </a:r>
            <a:r>
              <a:rPr lang="tr-TR" sz="2000" b="1" dirty="0">
                <a:latin typeface="Consolas" pitchFamily="49" charset="0"/>
              </a:rPr>
              <a:t>.</a:t>
            </a:r>
          </a:p>
          <a:p>
            <a:pPr algn="ctr"/>
            <a:r>
              <a:rPr lang="tr-TR" sz="2000" b="1" dirty="0">
                <a:latin typeface="Consolas" pitchFamily="49" charset="0"/>
              </a:rPr>
              <a:t>- </a:t>
            </a:r>
            <a:r>
              <a:rPr lang="tr-TR" sz="2000" b="1" dirty="0" err="1">
                <a:latin typeface="Consolas" pitchFamily="49" charset="0"/>
              </a:rPr>
              <a:t>In</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second</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there</a:t>
            </a:r>
            <a:r>
              <a:rPr lang="tr-TR" sz="2000" b="1" dirty="0">
                <a:latin typeface="Consolas" pitchFamily="49" charset="0"/>
              </a:rPr>
              <a:t> </a:t>
            </a:r>
            <a:r>
              <a:rPr lang="tr-TR" sz="2000" b="1" dirty="0" err="1">
                <a:latin typeface="Consolas" pitchFamily="49" charset="0"/>
              </a:rPr>
              <a:t>will</a:t>
            </a:r>
            <a:r>
              <a:rPr lang="tr-TR" sz="2000" b="1" dirty="0">
                <a:latin typeface="Consolas" pitchFamily="49" charset="0"/>
              </a:rPr>
              <a:t> be background </a:t>
            </a:r>
            <a:r>
              <a:rPr lang="tr-TR" sz="2000" b="1" dirty="0" err="1">
                <a:latin typeface="Consolas" pitchFamily="49" charset="0"/>
              </a:rPr>
              <a:t>sound</a:t>
            </a:r>
            <a:r>
              <a:rPr lang="tr-TR" sz="2000" b="1" dirty="0">
                <a:latin typeface="Consolas" pitchFamily="49" charset="0"/>
              </a:rPr>
              <a:t> of </a:t>
            </a:r>
            <a:r>
              <a:rPr lang="tr-TR" sz="2000" b="1" dirty="0" err="1">
                <a:latin typeface="Consolas" pitchFamily="49" charset="0"/>
              </a:rPr>
              <a:t>girl</a:t>
            </a:r>
            <a:r>
              <a:rPr lang="tr-TR" sz="2000" b="1" dirty="0">
                <a:latin typeface="Consolas" pitchFamily="49" charset="0"/>
              </a:rPr>
              <a:t> </a:t>
            </a:r>
            <a:r>
              <a:rPr lang="tr-TR" sz="2000" b="1" dirty="0" err="1">
                <a:latin typeface="Consolas" pitchFamily="49" charset="0"/>
              </a:rPr>
              <a:t>singing</a:t>
            </a:r>
            <a:r>
              <a:rPr lang="tr-TR" sz="2000" b="1" dirty="0">
                <a:latin typeface="Consolas" pitchFamily="49" charset="0"/>
              </a:rPr>
              <a:t> “La La La”.</a:t>
            </a:r>
          </a:p>
          <a:p>
            <a:pPr algn="ctr">
              <a:buFontTx/>
              <a:buChar char="-"/>
            </a:pPr>
            <a:r>
              <a:rPr lang="tr-TR" sz="2000" b="1" dirty="0">
                <a:latin typeface="Consolas" pitchFamily="49" charset="0"/>
              </a:rPr>
              <a:t> </a:t>
            </a:r>
            <a:r>
              <a:rPr lang="tr-TR" sz="2000" b="1" dirty="0" err="1">
                <a:latin typeface="Consolas" pitchFamily="49" charset="0"/>
              </a:rPr>
              <a:t>Photos</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drawing</a:t>
            </a:r>
            <a:r>
              <a:rPr lang="tr-TR" sz="2000" b="1" dirty="0">
                <a:latin typeface="Consolas" pitchFamily="49" charset="0"/>
              </a:rPr>
              <a:t> of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father</a:t>
            </a:r>
            <a:r>
              <a:rPr lang="tr-TR" sz="2000" b="1" dirty="0">
                <a:latin typeface="Consolas" pitchFamily="49" charset="0"/>
              </a:rPr>
              <a:t> (</a:t>
            </a:r>
            <a:r>
              <a:rPr lang="tr-TR" sz="2000" b="1" dirty="0" err="1">
                <a:latin typeface="Consolas" pitchFamily="49" charset="0"/>
              </a:rPr>
              <a:t>main</a:t>
            </a:r>
            <a:r>
              <a:rPr lang="tr-TR" sz="2000" b="1" dirty="0">
                <a:latin typeface="Consolas" pitchFamily="49" charset="0"/>
              </a:rPr>
              <a:t> </a:t>
            </a:r>
            <a:r>
              <a:rPr lang="tr-TR" sz="2000" b="1" dirty="0" err="1">
                <a:latin typeface="Consolas" pitchFamily="49" charset="0"/>
              </a:rPr>
              <a:t>character</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daughter</a:t>
            </a:r>
            <a:r>
              <a:rPr lang="tr-TR" sz="2000" b="1" dirty="0">
                <a:latin typeface="Consolas" pitchFamily="49" charset="0"/>
              </a:rPr>
              <a:t>.</a:t>
            </a:r>
          </a:p>
          <a:p>
            <a:pPr algn="ctr">
              <a:buFontTx/>
              <a:buChar char="-"/>
            </a:pPr>
            <a:r>
              <a:rPr lang="tr-TR" sz="2000" b="1" dirty="0" err="1">
                <a:latin typeface="Consolas" pitchFamily="49" charset="0"/>
              </a:rPr>
              <a:t>We</a:t>
            </a:r>
            <a:r>
              <a:rPr lang="tr-TR" sz="2000" b="1" dirty="0">
                <a:latin typeface="Consolas" pitchFamily="49" charset="0"/>
              </a:rPr>
              <a:t> </a:t>
            </a:r>
            <a:r>
              <a:rPr lang="tr-TR" sz="2000" b="1" dirty="0" err="1">
                <a:latin typeface="Consolas" pitchFamily="49" charset="0"/>
              </a:rPr>
              <a:t>want</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to</a:t>
            </a:r>
            <a:r>
              <a:rPr lang="tr-TR" sz="2000" b="1" dirty="0">
                <a:latin typeface="Consolas" pitchFamily="49" charset="0"/>
              </a:rPr>
              <a:t> </a:t>
            </a:r>
            <a:r>
              <a:rPr lang="tr-TR" sz="2000" b="1" dirty="0" err="1">
                <a:latin typeface="Consolas" pitchFamily="49" charset="0"/>
              </a:rPr>
              <a:t>remember</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date</a:t>
            </a:r>
            <a:r>
              <a:rPr lang="tr-TR" sz="2000" b="1" dirty="0">
                <a:latin typeface="Consolas" pitchFamily="49" charset="0"/>
              </a:rPr>
              <a:t>, </a:t>
            </a:r>
            <a:r>
              <a:rPr lang="tr-TR" sz="2000" b="1" dirty="0" err="1">
                <a:latin typeface="Consolas" pitchFamily="49" charset="0"/>
              </a:rPr>
              <a:t>when</a:t>
            </a:r>
            <a:r>
              <a:rPr lang="tr-TR" sz="2000" b="1" dirty="0">
                <a:latin typeface="Consolas" pitchFamily="49" charset="0"/>
              </a:rPr>
              <a:t> </a:t>
            </a:r>
            <a:r>
              <a:rPr lang="tr-TR" sz="2000" b="1" dirty="0" err="1">
                <a:latin typeface="Consolas" pitchFamily="49" charset="0"/>
              </a:rPr>
              <a:t>girls</a:t>
            </a:r>
            <a:r>
              <a:rPr lang="tr-TR" sz="2000" b="1" dirty="0">
                <a:latin typeface="Consolas" pitchFamily="49" charset="0"/>
              </a:rPr>
              <a:t> </a:t>
            </a:r>
            <a:r>
              <a:rPr lang="tr-TR" sz="2000" b="1" dirty="0" err="1">
                <a:latin typeface="Consolas" pitchFamily="49" charset="0"/>
              </a:rPr>
              <a:t>swings</a:t>
            </a:r>
            <a:r>
              <a:rPr lang="tr-TR" sz="2000" b="1" dirty="0">
                <a:latin typeface="Consolas" pitchFamily="49" charset="0"/>
              </a:rPr>
              <a:t> </a:t>
            </a:r>
            <a:r>
              <a:rPr lang="tr-TR" sz="2000" b="1" dirty="0" err="1">
                <a:latin typeface="Consolas" pitchFamily="49" charset="0"/>
              </a:rPr>
              <a:t>alone</a:t>
            </a:r>
            <a:r>
              <a:rPr lang="tr-TR" sz="2000" b="1" dirty="0">
                <a:latin typeface="Consolas" pitchFamily="49" charset="0"/>
              </a:rPr>
              <a:t>. (“03/05/17”)</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THIRD NOTE</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pic>
        <p:nvPicPr>
          <p:cNvPr id="5" name="4 Resim" descr="sonnotspawn.png"/>
          <p:cNvPicPr>
            <a:picLocks noChangeAspect="1"/>
          </p:cNvPicPr>
          <p:nvPr/>
        </p:nvPicPr>
        <p:blipFill>
          <a:blip r:embed="rId2" cstate="print"/>
          <a:stretch>
            <a:fillRect/>
          </a:stretch>
        </p:blipFill>
        <p:spPr>
          <a:xfrm>
            <a:off x="983432" y="692696"/>
            <a:ext cx="10448484" cy="587727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sonnotpuzzle.png"/>
          <p:cNvPicPr>
            <a:picLocks noChangeAspect="1"/>
          </p:cNvPicPr>
          <p:nvPr/>
        </p:nvPicPr>
        <p:blipFill>
          <a:blip r:embed="rId2" cstate="print"/>
          <a:stretch>
            <a:fillRect/>
          </a:stretch>
        </p:blipFill>
        <p:spPr>
          <a:xfrm>
            <a:off x="119336" y="116632"/>
            <a:ext cx="7200800" cy="4968552"/>
          </a:xfrm>
          <a:prstGeom prst="rect">
            <a:avLst/>
          </a:prstGeom>
        </p:spPr>
      </p:pic>
      <p:pic>
        <p:nvPicPr>
          <p:cNvPr id="5" name="4 Resim" descr="house.png"/>
          <p:cNvPicPr>
            <a:picLocks noChangeAspect="1"/>
          </p:cNvPicPr>
          <p:nvPr/>
        </p:nvPicPr>
        <p:blipFill>
          <a:blip r:embed="rId3" cstate="print"/>
          <a:stretch>
            <a:fillRect/>
          </a:stretch>
        </p:blipFill>
        <p:spPr>
          <a:xfrm>
            <a:off x="7392144" y="116632"/>
            <a:ext cx="4718333" cy="4968552"/>
          </a:xfrm>
          <a:prstGeom prst="rect">
            <a:avLst/>
          </a:prstGeom>
        </p:spPr>
      </p:pic>
      <p:sp>
        <p:nvSpPr>
          <p:cNvPr id="6" name="5 Metin kutusu"/>
          <p:cNvSpPr txBox="1"/>
          <p:nvPr/>
        </p:nvSpPr>
        <p:spPr>
          <a:xfrm>
            <a:off x="0" y="5228059"/>
            <a:ext cx="12192000" cy="1323439"/>
          </a:xfrm>
          <a:prstGeom prst="rect">
            <a:avLst/>
          </a:prstGeom>
          <a:noFill/>
        </p:spPr>
        <p:txBody>
          <a:bodyPr wrap="square" rtlCol="0" anchor="t">
            <a:spAutoFit/>
          </a:bodyPr>
          <a:lstStyle/>
          <a:p>
            <a:pPr algn="ctr">
              <a:buFontTx/>
              <a:buChar char="-"/>
            </a:pPr>
            <a:r>
              <a:rPr lang="tr-TR" sz="2000" b="1" dirty="0" err="1">
                <a:latin typeface="Consolas" pitchFamily="49" charset="0"/>
              </a:rPr>
              <a:t>Bold</a:t>
            </a:r>
            <a:r>
              <a:rPr lang="tr-TR" sz="2000" b="1" dirty="0">
                <a:latin typeface="Consolas" pitchFamily="49" charset="0"/>
              </a:rPr>
              <a:t> </a:t>
            </a:r>
            <a:r>
              <a:rPr lang="tr-TR" sz="2000" b="1" dirty="0" err="1">
                <a:latin typeface="Consolas" pitchFamily="49" charset="0"/>
              </a:rPr>
              <a:t>written</a:t>
            </a:r>
            <a:r>
              <a:rPr lang="tr-TR" sz="2000" b="1" dirty="0">
                <a:latin typeface="Consolas" pitchFamily="49" charset="0"/>
              </a:rPr>
              <a:t> </a:t>
            </a:r>
            <a:r>
              <a:rPr lang="tr-TR" sz="2000" b="1" dirty="0" err="1">
                <a:latin typeface="Consolas" pitchFamily="49" charset="0"/>
              </a:rPr>
              <a:t>text</a:t>
            </a:r>
            <a:r>
              <a:rPr lang="tr-TR" sz="2000" b="1" dirty="0">
                <a:latin typeface="Consolas" pitchFamily="49" charset="0"/>
              </a:rPr>
              <a:t> is a </a:t>
            </a:r>
            <a:r>
              <a:rPr lang="tr-TR" sz="2000" b="1" dirty="0" err="1">
                <a:latin typeface="Consolas" pitchFamily="49" charset="0"/>
              </a:rPr>
              <a:t>hint</a:t>
            </a:r>
            <a:r>
              <a:rPr lang="tr-TR" sz="2000" b="1" dirty="0">
                <a:latin typeface="Consolas" pitchFamily="49" charset="0"/>
              </a:rPr>
              <a:t> </a:t>
            </a:r>
            <a:r>
              <a:rPr lang="tr-TR" sz="2000" b="1" dirty="0" err="1">
                <a:latin typeface="Consolas" pitchFamily="49" charset="0"/>
              </a:rPr>
              <a:t>for</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player</a:t>
            </a:r>
            <a:r>
              <a:rPr lang="tr-TR" sz="2000" b="1" dirty="0">
                <a:latin typeface="Consolas" pitchFamily="49" charset="0"/>
              </a:rPr>
              <a:t>.</a:t>
            </a:r>
          </a:p>
          <a:p>
            <a:pPr algn="ctr">
              <a:buFontTx/>
              <a:buChar char="-"/>
            </a:pPr>
            <a:r>
              <a:rPr lang="tr-TR" sz="2000" b="1" dirty="0">
                <a:latin typeface="Consolas" pitchFamily="49" charset="0"/>
              </a:rPr>
              <a:t> </a:t>
            </a:r>
            <a:r>
              <a:rPr lang="tr-TR" sz="2000" b="1" dirty="0" err="1">
                <a:latin typeface="Consolas" pitchFamily="49" charset="0"/>
              </a:rPr>
              <a:t>Photos</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drawing</a:t>
            </a:r>
            <a:r>
              <a:rPr lang="tr-TR" sz="2000" b="1" dirty="0">
                <a:latin typeface="Consolas" pitchFamily="49" charset="0"/>
              </a:rPr>
              <a:t> of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house</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its</a:t>
            </a:r>
            <a:r>
              <a:rPr lang="tr-TR" sz="2000" b="1" dirty="0">
                <a:latin typeface="Consolas" pitchFamily="49" charset="0"/>
              </a:rPr>
              <a:t> </a:t>
            </a:r>
            <a:r>
              <a:rPr lang="tr-TR" sz="2000" b="1" dirty="0" err="1">
                <a:latin typeface="Consolas" pitchFamily="49" charset="0"/>
              </a:rPr>
              <a:t>surroundings</a:t>
            </a:r>
            <a:r>
              <a:rPr lang="tr-TR" sz="2000" b="1" dirty="0">
                <a:latin typeface="Consolas" pitchFamily="49" charset="0"/>
              </a:rPr>
              <a:t>.</a:t>
            </a:r>
          </a:p>
          <a:p>
            <a:pPr algn="ctr">
              <a:buFontTx/>
              <a:buChar char="-"/>
            </a:pPr>
            <a:r>
              <a:rPr lang="tr-TR" sz="2000" b="1" dirty="0" err="1">
                <a:latin typeface="Consolas" pitchFamily="49" charset="0"/>
              </a:rPr>
              <a:t>We</a:t>
            </a:r>
            <a:r>
              <a:rPr lang="tr-TR" sz="2000" b="1" dirty="0">
                <a:latin typeface="Consolas" pitchFamily="49" charset="0"/>
              </a:rPr>
              <a:t> </a:t>
            </a:r>
            <a:r>
              <a:rPr lang="tr-TR" sz="2000" b="1" dirty="0" err="1">
                <a:latin typeface="Consolas" pitchFamily="49" charset="0"/>
              </a:rPr>
              <a:t>want</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to</a:t>
            </a:r>
            <a:r>
              <a:rPr lang="tr-TR" sz="2000" b="1" dirty="0">
                <a:latin typeface="Consolas" pitchFamily="49" charset="0"/>
              </a:rPr>
              <a:t> </a:t>
            </a:r>
            <a:r>
              <a:rPr lang="tr-TR" sz="2000" b="1" dirty="0" err="1">
                <a:latin typeface="Consolas" pitchFamily="49" charset="0"/>
              </a:rPr>
              <a:t>find</a:t>
            </a:r>
            <a:r>
              <a:rPr lang="tr-TR" sz="2000" b="1" dirty="0">
                <a:latin typeface="Consolas" pitchFamily="49" charset="0"/>
              </a:rPr>
              <a:t> a </a:t>
            </a:r>
            <a:r>
              <a:rPr lang="tr-TR" sz="2000" b="1" dirty="0" err="1">
                <a:latin typeface="Consolas" pitchFamily="49" charset="0"/>
              </a:rPr>
              <a:t>key</a:t>
            </a:r>
            <a:r>
              <a:rPr lang="tr-TR" sz="2000" b="1" dirty="0">
                <a:latin typeface="Consolas" pitchFamily="49" charset="0"/>
              </a:rPr>
              <a:t> </a:t>
            </a:r>
            <a:r>
              <a:rPr lang="tr-TR" sz="2000" b="1" dirty="0" err="1">
                <a:latin typeface="Consolas" pitchFamily="49" charset="0"/>
              </a:rPr>
              <a:t>looking</a:t>
            </a:r>
            <a:r>
              <a:rPr lang="tr-TR" sz="2000" b="1" dirty="0">
                <a:latin typeface="Consolas" pitchFamily="49" charset="0"/>
              </a:rPr>
              <a:t> at </a:t>
            </a:r>
            <a:r>
              <a:rPr lang="tr-TR" sz="2000" b="1" dirty="0" err="1">
                <a:latin typeface="Consolas" pitchFamily="49" charset="0"/>
              </a:rPr>
              <a:t>this</a:t>
            </a:r>
            <a:r>
              <a:rPr lang="tr-TR" sz="2000" b="1" dirty="0">
                <a:latin typeface="Consolas" pitchFamily="49" charset="0"/>
              </a:rPr>
              <a:t> </a:t>
            </a:r>
            <a:r>
              <a:rPr lang="tr-TR" sz="2000" b="1" dirty="0" err="1">
                <a:latin typeface="Consolas" pitchFamily="49" charset="0"/>
              </a:rPr>
              <a:t>map</a:t>
            </a:r>
            <a:r>
              <a:rPr lang="tr-TR" sz="2000" b="1" dirty="0">
                <a:latin typeface="Consolas" pitchFamily="49" charset="0"/>
              </a:rPr>
              <a:t>, </a:t>
            </a:r>
            <a:r>
              <a:rPr lang="tr-TR" sz="2000" b="1" dirty="0" err="1">
                <a:latin typeface="Consolas" pitchFamily="49" charset="0"/>
              </a:rPr>
              <a:t>there</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5 </a:t>
            </a:r>
            <a:r>
              <a:rPr lang="tr-TR" sz="2000" b="1" dirty="0" err="1">
                <a:latin typeface="Consolas" pitchFamily="49" charset="0"/>
              </a:rPr>
              <a:t>different</a:t>
            </a:r>
            <a:r>
              <a:rPr lang="tr-TR" sz="2000" b="1" dirty="0">
                <a:latin typeface="Consolas" pitchFamily="49" charset="0"/>
              </a:rPr>
              <a:t> </a:t>
            </a:r>
            <a:r>
              <a:rPr lang="tr-TR" sz="2000" b="1" dirty="0" err="1">
                <a:latin typeface="Consolas" pitchFamily="49" charset="0"/>
              </a:rPr>
              <a:t>key</a:t>
            </a:r>
            <a:r>
              <a:rPr lang="tr-TR" sz="2000" b="1" dirty="0">
                <a:latin typeface="Consolas" pitchFamily="49" charset="0"/>
              </a:rPr>
              <a:t> </a:t>
            </a:r>
            <a:r>
              <a:rPr lang="tr-TR" sz="2000" b="1" dirty="0" err="1">
                <a:latin typeface="Consolas" pitchFamily="49" charset="0"/>
              </a:rPr>
              <a:t>locations</a:t>
            </a:r>
            <a:r>
              <a:rPr lang="tr-TR" sz="2000" b="1" dirty="0">
                <a:latin typeface="Consolas" pitchFamily="49" charset="0"/>
              </a:rPr>
              <a:t>. </a:t>
            </a:r>
            <a:r>
              <a:rPr lang="tr-TR" sz="2000" b="1" dirty="0" err="1">
                <a:latin typeface="Consolas" pitchFamily="49" charset="0"/>
              </a:rPr>
              <a:t>Key</a:t>
            </a:r>
            <a:r>
              <a:rPr lang="tr-TR" sz="2000" b="1" dirty="0">
                <a:latin typeface="Consolas" pitchFamily="49" charset="0"/>
              </a:rPr>
              <a:t> </a:t>
            </a:r>
            <a:r>
              <a:rPr lang="tr-TR" sz="2000" b="1" dirty="0" err="1">
                <a:latin typeface="Consolas" pitchFamily="49" charset="0"/>
              </a:rPr>
              <a:t>spawns</a:t>
            </a:r>
            <a:r>
              <a:rPr lang="tr-TR" sz="2000" b="1" dirty="0">
                <a:latin typeface="Consolas" pitchFamily="49" charset="0"/>
              </a:rPr>
              <a:t> at </a:t>
            </a:r>
            <a:r>
              <a:rPr lang="tr-TR" sz="2000" b="1" dirty="0" err="1">
                <a:latin typeface="Consolas" pitchFamily="49" charset="0"/>
              </a:rPr>
              <a:t>one</a:t>
            </a:r>
            <a:r>
              <a:rPr lang="tr-TR" sz="2000" b="1" dirty="0">
                <a:latin typeface="Consolas" pitchFamily="49" charset="0"/>
              </a:rPr>
              <a:t> of </a:t>
            </a:r>
            <a:r>
              <a:rPr lang="tr-TR" sz="2000" b="1" dirty="0" err="1">
                <a:latin typeface="Consolas" pitchFamily="49" charset="0"/>
              </a:rPr>
              <a:t>these</a:t>
            </a:r>
            <a:r>
              <a:rPr lang="tr-TR" sz="2000" b="1" dirty="0">
                <a:latin typeface="Consolas" pitchFamily="49" charset="0"/>
              </a:rPr>
              <a:t> </a:t>
            </a:r>
            <a:r>
              <a:rPr lang="tr-TR" sz="2000" b="1" dirty="0" err="1">
                <a:latin typeface="Consolas" pitchFamily="49" charset="0"/>
              </a:rPr>
              <a:t>locations</a:t>
            </a:r>
            <a:r>
              <a:rPr lang="tr-TR" sz="2000" b="1" dirty="0">
                <a:latin typeface="Consolas" pitchFamily="49" charset="0"/>
              </a:rPr>
              <a:t> </a:t>
            </a:r>
            <a:r>
              <a:rPr lang="tr-TR" sz="2000" b="1" dirty="0" err="1">
                <a:latin typeface="Consolas" pitchFamily="49" charset="0"/>
              </a:rPr>
              <a:t>randomly</a:t>
            </a:r>
            <a:r>
              <a:rPr lang="tr-TR" sz="2000" b="1" dirty="0">
                <a:latin typeface="Consolas" pitchFamily="49"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EA1788B9-6E8C-42B2-A6AC-76461DF90626}"/>
              </a:ext>
            </a:extLst>
          </p:cNvPr>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FINDING THE KEY</a:t>
            </a:r>
            <a:endParaRPr lang="en-US" dirty="0">
              <a:ea typeface="+mj-ea"/>
              <a:cs typeface="+mj-cs"/>
            </a:endParaRPr>
          </a:p>
        </p:txBody>
      </p:sp>
      <p:pic>
        <p:nvPicPr>
          <p:cNvPr id="6" name="Picture 6" descr="A picture containing floor, indoor&#10;&#10;Description generated with very high confidence">
            <a:extLst>
              <a:ext uri="{FF2B5EF4-FFF2-40B4-BE49-F238E27FC236}">
                <a16:creationId xmlns:a16="http://schemas.microsoft.com/office/drawing/2014/main" id="{253B69AA-2EC6-495D-8911-D84C9B4D377A}"/>
              </a:ext>
            </a:extLst>
          </p:cNvPr>
          <p:cNvPicPr>
            <a:picLocks noChangeAspect="1"/>
          </p:cNvPicPr>
          <p:nvPr/>
        </p:nvPicPr>
        <p:blipFill>
          <a:blip r:embed="rId2" cstate="print"/>
          <a:stretch>
            <a:fillRect/>
          </a:stretch>
        </p:blipFill>
        <p:spPr>
          <a:xfrm>
            <a:off x="390525" y="902878"/>
            <a:ext cx="6134100" cy="5195119"/>
          </a:xfrm>
          <a:prstGeom prst="rect">
            <a:avLst/>
          </a:prstGeom>
        </p:spPr>
      </p:pic>
      <p:pic>
        <p:nvPicPr>
          <p:cNvPr id="8" name="Picture 8">
            <a:extLst>
              <a:ext uri="{FF2B5EF4-FFF2-40B4-BE49-F238E27FC236}">
                <a16:creationId xmlns:a16="http://schemas.microsoft.com/office/drawing/2014/main" id="{00D7779F-F6AA-4ADF-B8F4-B514F98AE500}"/>
              </a:ext>
            </a:extLst>
          </p:cNvPr>
          <p:cNvPicPr>
            <a:picLocks noChangeAspect="1"/>
          </p:cNvPicPr>
          <p:nvPr/>
        </p:nvPicPr>
        <p:blipFill>
          <a:blip r:embed="rId3" cstate="print"/>
          <a:stretch>
            <a:fillRect/>
          </a:stretch>
        </p:blipFill>
        <p:spPr>
          <a:xfrm>
            <a:off x="7067553" y="2682777"/>
            <a:ext cx="4371975" cy="164484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1AD585B4-BDDC-41E1-800E-E3C48C3C22A7}"/>
              </a:ext>
            </a:extLst>
          </p:cNvPr>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FINISHING THE PUZZLE</a:t>
            </a:r>
          </a:p>
        </p:txBody>
      </p:sp>
      <p:pic>
        <p:nvPicPr>
          <p:cNvPr id="8" name="Picture 8" descr="A sign on the side of a building&#10;&#10;Description generated with very high confidence">
            <a:extLst>
              <a:ext uri="{FF2B5EF4-FFF2-40B4-BE49-F238E27FC236}">
                <a16:creationId xmlns:a16="http://schemas.microsoft.com/office/drawing/2014/main" id="{C07DADF3-08DF-41AF-B212-D426207AA152}"/>
              </a:ext>
            </a:extLst>
          </p:cNvPr>
          <p:cNvPicPr>
            <a:picLocks noChangeAspect="1"/>
          </p:cNvPicPr>
          <p:nvPr/>
        </p:nvPicPr>
        <p:blipFill>
          <a:blip r:embed="rId2" cstate="print"/>
          <a:stretch>
            <a:fillRect/>
          </a:stretch>
        </p:blipFill>
        <p:spPr>
          <a:xfrm>
            <a:off x="314325" y="684550"/>
            <a:ext cx="8067675" cy="2907624"/>
          </a:xfrm>
          <a:prstGeom prst="rect">
            <a:avLst/>
          </a:prstGeom>
        </p:spPr>
      </p:pic>
      <p:pic>
        <p:nvPicPr>
          <p:cNvPr id="10" name="Picture 10" descr="A black sign with white text&#10;&#10;Description generated with very high confidence">
            <a:extLst>
              <a:ext uri="{FF2B5EF4-FFF2-40B4-BE49-F238E27FC236}">
                <a16:creationId xmlns:a16="http://schemas.microsoft.com/office/drawing/2014/main" id="{BC6E2B54-8147-4474-9893-90EA71CAA2DF}"/>
              </a:ext>
            </a:extLst>
          </p:cNvPr>
          <p:cNvPicPr>
            <a:picLocks noChangeAspect="1"/>
          </p:cNvPicPr>
          <p:nvPr/>
        </p:nvPicPr>
        <p:blipFill>
          <a:blip r:embed="rId3" cstate="print"/>
          <a:stretch>
            <a:fillRect/>
          </a:stretch>
        </p:blipFill>
        <p:spPr>
          <a:xfrm>
            <a:off x="4657724" y="3786375"/>
            <a:ext cx="7324725" cy="2914276"/>
          </a:xfrm>
          <a:prstGeom prst="rect">
            <a:avLst/>
          </a:prstGeom>
        </p:spPr>
      </p:pic>
      <p:sp>
        <p:nvSpPr>
          <p:cNvPr id="14" name="TextShape 1">
            <a:extLst>
              <a:ext uri="{FF2B5EF4-FFF2-40B4-BE49-F238E27FC236}">
                <a16:creationId xmlns:a16="http://schemas.microsoft.com/office/drawing/2014/main" id="{7B7BA4BE-2CE8-4C19-854C-78F3A4879809}"/>
              </a:ext>
            </a:extLst>
          </p:cNvPr>
          <p:cNvSpPr txBox="1">
            <a:spLocks/>
          </p:cNvSpPr>
          <p:nvPr/>
        </p:nvSpPr>
        <p:spPr>
          <a:xfrm>
            <a:off x="8677278" y="1828800"/>
            <a:ext cx="3228975"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atin typeface="Consolas"/>
                <a:ea typeface="+mj-ea"/>
                <a:cs typeface="+mj-cs"/>
              </a:rPr>
              <a:t>"03/05/17"</a:t>
            </a:r>
          </a:p>
        </p:txBody>
      </p:sp>
      <p:sp>
        <p:nvSpPr>
          <p:cNvPr id="16" name="TextBox 15">
            <a:extLst>
              <a:ext uri="{FF2B5EF4-FFF2-40B4-BE49-F238E27FC236}">
                <a16:creationId xmlns:a16="http://schemas.microsoft.com/office/drawing/2014/main" id="{3943D37A-09F1-454E-A7CF-F4C1B8CEBFE7}"/>
              </a:ext>
            </a:extLst>
          </p:cNvPr>
          <p:cNvSpPr txBox="1"/>
          <p:nvPr/>
        </p:nvSpPr>
        <p:spPr>
          <a:xfrm>
            <a:off x="1057273" y="5010149"/>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b="1" dirty="0">
                <a:latin typeface="consolas"/>
              </a:rPr>
              <a:t>"Death</a:t>
            </a:r>
            <a:r>
              <a:rPr lang="en-GB" sz="2800" b="1" dirty="0">
                <a:latin typeface="consolas"/>
                <a:cs typeface="Calibri"/>
              </a:rPr>
              <a:t>"</a:t>
            </a:r>
            <a:endParaRPr lang="en-GB" sz="2800" b="1" dirty="0">
              <a:latin typeface="consolas"/>
            </a:endParaRPr>
          </a:p>
        </p:txBody>
      </p:sp>
    </p:spTree>
    <p:extLst>
      <p:ext uri="{BB962C8B-B14F-4D97-AF65-F5344CB8AC3E}">
        <p14:creationId xmlns:p14="http://schemas.microsoft.com/office/powerpoint/2010/main" val="2020357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933480" y="4352040"/>
            <a:ext cx="10131120" cy="2534400"/>
          </a:xfrm>
          <a:prstGeom prst="rect">
            <a:avLst/>
          </a:prstGeom>
          <a:noFill/>
          <a:ln>
            <a:noFill/>
          </a:ln>
        </p:spPr>
        <p:txBody>
          <a:bodyPr anchor="ctr"/>
          <a:lstStyle/>
          <a:p>
            <a:pPr algn="ctr">
              <a:lnSpc>
                <a:spcPct val="100000"/>
              </a:lnSpc>
            </a:pPr>
            <a:r>
              <a:rPr lang="tr-TR" sz="2000" b="1" strike="noStrike" spc="-1" dirty="0" err="1">
                <a:solidFill>
                  <a:srgbClr val="FFFFFF"/>
                </a:solidFill>
                <a:uFill>
                  <a:solidFill>
                    <a:srgbClr val="FFFFFF"/>
                  </a:solidFill>
                </a:uFill>
                <a:latin typeface="consolas"/>
              </a:rPr>
              <a:t>Agateophobia's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main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story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consists</a:t>
            </a:r>
            <a:r>
              <a:rPr lang="tr-TR" sz="2000" b="1" strike="noStrike" spc="-1" dirty="0">
                <a:solidFill>
                  <a:srgbClr val="FFFFFF"/>
                </a:solidFill>
                <a:uFill>
                  <a:solidFill>
                    <a:srgbClr val="FFFFFF"/>
                  </a:solidFill>
                </a:uFill>
                <a:latin typeface="consolas"/>
              </a:rPr>
              <a:t> of a </a:t>
            </a:r>
            <a:r>
              <a:rPr lang="tr-TR" sz="2000" b="1" strike="noStrike" spc="-1" dirty="0" err="1">
                <a:solidFill>
                  <a:srgbClr val="FFFFFF"/>
                </a:solidFill>
                <a:uFill>
                  <a:solidFill>
                    <a:srgbClr val="FFFFFF"/>
                  </a:solidFill>
                </a:uFill>
                <a:latin typeface="consolas"/>
              </a:rPr>
              <a:t>paranoid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man</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past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present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thoughts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dreams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Like</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daughter's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death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bad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things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been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through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combined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with</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phobia</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makes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him</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insane</a:t>
            </a:r>
            <a:r>
              <a:rPr lang="tr-TR" sz="2000" b="1" strike="noStrike" spc="-1" dirty="0">
                <a:solidFill>
                  <a:srgbClr val="FFFFFF"/>
                </a:solidFill>
                <a:uFill>
                  <a:solidFill>
                    <a:srgbClr val="FFFFFF"/>
                  </a:solidFill>
                </a:uFill>
                <a:latin typeface="consolas"/>
              </a:rPr>
              <a:t>. He </a:t>
            </a:r>
            <a:r>
              <a:rPr lang="tr-TR" sz="2000" b="1" strike="noStrike" spc="-1" dirty="0" err="1">
                <a:solidFill>
                  <a:srgbClr val="FFFFFF"/>
                </a:solidFill>
                <a:uFill>
                  <a:solidFill>
                    <a:srgbClr val="FFFFFF"/>
                  </a:solidFill>
                </a:uFill>
                <a:latin typeface="consolas"/>
              </a:rPr>
              <a:t>starts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to</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see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reality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different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depending</a:t>
            </a:r>
            <a:r>
              <a:rPr lang="tr-TR" sz="2000" b="1" strike="noStrike" spc="-1" dirty="0">
                <a:solidFill>
                  <a:srgbClr val="FFFFFF"/>
                </a:solidFill>
                <a:uFill>
                  <a:solidFill>
                    <a:srgbClr val="FFFFFF"/>
                  </a:solidFill>
                </a:uFill>
                <a:latin typeface="consolas"/>
              </a:rPr>
              <a:t> on his </a:t>
            </a:r>
            <a:r>
              <a:rPr lang="tr-TR" sz="2000" b="1" strike="noStrike" spc="-1" dirty="0" err="1">
                <a:solidFill>
                  <a:srgbClr val="FFFFFF"/>
                </a:solidFill>
                <a:uFill>
                  <a:solidFill>
                    <a:srgbClr val="FFFFFF"/>
                  </a:solidFill>
                </a:uFill>
                <a:latin typeface="consolas"/>
              </a:rPr>
              <a:t>subconscious</a:t>
            </a:r>
            <a:r>
              <a:rPr lang="tr-TR" sz="2000" b="1" strike="noStrike" spc="-1" dirty="0">
                <a:solidFill>
                  <a:srgbClr val="FFFFFF"/>
                </a:solidFill>
                <a:uFill>
                  <a:solidFill>
                    <a:srgbClr val="FFFFFF"/>
                  </a:solidFill>
                </a:uFill>
                <a:latin typeface="consolas"/>
              </a:rPr>
              <a:t>. He </a:t>
            </a:r>
            <a:r>
              <a:rPr lang="tr-TR" sz="2000" b="1" strike="noStrike" spc="-1" dirty="0" err="1">
                <a:solidFill>
                  <a:srgbClr val="FFFFFF"/>
                </a:solidFill>
                <a:uFill>
                  <a:solidFill>
                    <a:srgbClr val="FFFFFF"/>
                  </a:solidFill>
                </a:uFill>
                <a:latin typeface="consolas"/>
              </a:rPr>
              <a:t>blames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himself</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about</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daughter’s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death</a:t>
            </a:r>
            <a:r>
              <a:rPr lang="tr-TR" sz="2000" b="1" strike="noStrike"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b</a:t>
            </a:r>
            <a:r>
              <a:rPr lang="tr-TR" sz="2000" b="1" strike="noStrike" spc="-1" dirty="0" err="1">
                <a:solidFill>
                  <a:srgbClr val="FFFFFF"/>
                </a:solidFill>
                <a:uFill>
                  <a:solidFill>
                    <a:srgbClr val="FFFFFF"/>
                  </a:solidFill>
                </a:uFill>
                <a:latin typeface="consolas"/>
              </a:rPr>
              <a:t>urnt</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their</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house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and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through</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the</a:t>
            </a:r>
            <a:r>
              <a:rPr lang="tr-TR" sz="2000" b="1" spc="-1" dirty="0">
                <a:solidFill>
                  <a:srgbClr val="FFFFFF"/>
                </a:solidFill>
                <a:uFill>
                  <a:solidFill>
                    <a:srgbClr val="FFFFFF"/>
                  </a:solidFill>
                </a:uFill>
                <a:latin typeface="consolas"/>
              </a:rPr>
              <a:t> game he is </a:t>
            </a:r>
            <a:r>
              <a:rPr lang="tr-TR" sz="2000" b="1" spc="-1" dirty="0" err="1">
                <a:solidFill>
                  <a:srgbClr val="FFFFFF"/>
                </a:solidFill>
                <a:uFill>
                  <a:solidFill>
                    <a:srgbClr val="FFFFFF"/>
                  </a:solidFill>
                </a:uFill>
                <a:latin typeface="consolas"/>
              </a:rPr>
              <a:t>hallucinating</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about</a:t>
            </a:r>
            <a:r>
              <a:rPr lang="tr-TR" sz="2000" b="1" spc="-1" dirty="0">
                <a:solidFill>
                  <a:srgbClr val="FFFFFF"/>
                </a:solidFill>
                <a:uFill>
                  <a:solidFill>
                    <a:srgbClr val="FFFFFF"/>
                  </a:solidFill>
                </a:uFill>
                <a:latin typeface="consolas"/>
              </a:rPr>
              <a:t> his </a:t>
            </a:r>
            <a:r>
              <a:rPr lang="tr-TR" sz="2000" b="1" spc="-1" dirty="0" err="1">
                <a:solidFill>
                  <a:srgbClr val="FFFFFF"/>
                </a:solidFill>
                <a:uFill>
                  <a:solidFill>
                    <a:srgbClr val="FFFFFF"/>
                  </a:solidFill>
                </a:uFill>
                <a:latin typeface="consolas"/>
              </a:rPr>
              <a:t>daughter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places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that</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he’s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been</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through</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and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so</a:t>
            </a:r>
            <a:r>
              <a:rPr lang="tr-TR" sz="2000" b="1" spc="-1" dirty="0">
                <a:solidFill>
                  <a:srgbClr val="FFFFFF"/>
                </a:solidFill>
                <a:uFill>
                  <a:solidFill>
                    <a:srgbClr val="FFFFFF"/>
                  </a:solidFill>
                </a:uFill>
                <a:latin typeface="consolas"/>
              </a:rPr>
              <a:t> on.</a:t>
            </a:r>
            <a:endParaRPr lang="tr-TR" sz="2000" b="1" strike="noStrike" spc="-1" dirty="0">
              <a:solidFill>
                <a:srgbClr val="FFFFFF"/>
              </a:solidFill>
              <a:uFill>
                <a:solidFill>
                  <a:srgbClr val="FFFFFF"/>
                </a:solidFill>
              </a:uFill>
              <a:latin typeface="Calibri"/>
            </a:endParaRPr>
          </a:p>
        </p:txBody>
      </p:sp>
      <p:pic>
        <p:nvPicPr>
          <p:cNvPr id="88" name="Resim 4"/>
          <p:cNvPicPr/>
          <p:nvPr/>
        </p:nvPicPr>
        <p:blipFill>
          <a:blip r:embed="rId2" cstate="print"/>
          <a:stretch/>
        </p:blipFill>
        <p:spPr>
          <a:xfrm>
            <a:off x="1457280" y="1068120"/>
            <a:ext cx="9096120" cy="3225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66243AB8-BD7F-4427-966A-38A1FE2EAD47}"/>
              </a:ext>
            </a:extLst>
          </p:cNvPr>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CREEPY MOMENTS</a:t>
            </a:r>
            <a:endParaRPr lang="en-US" dirty="0">
              <a:ea typeface="+mj-ea"/>
              <a:cs typeface="+mj-cs"/>
            </a:endParaRPr>
          </a:p>
        </p:txBody>
      </p:sp>
      <p:pic>
        <p:nvPicPr>
          <p:cNvPr id="6" name="Picture 6" descr="A picture containing grass, outdoor, sky, fence&#10;&#10;Description generated with very high confidence">
            <a:extLst>
              <a:ext uri="{FF2B5EF4-FFF2-40B4-BE49-F238E27FC236}">
                <a16:creationId xmlns:a16="http://schemas.microsoft.com/office/drawing/2014/main" id="{5844B5D3-7992-4F8A-8AA6-276A28966D3C}"/>
              </a:ext>
            </a:extLst>
          </p:cNvPr>
          <p:cNvPicPr>
            <a:picLocks noChangeAspect="1"/>
          </p:cNvPicPr>
          <p:nvPr/>
        </p:nvPicPr>
        <p:blipFill>
          <a:blip r:embed="rId2" cstate="print"/>
          <a:stretch>
            <a:fillRect/>
          </a:stretch>
        </p:blipFill>
        <p:spPr>
          <a:xfrm>
            <a:off x="352425" y="619125"/>
            <a:ext cx="11401425" cy="5962650"/>
          </a:xfrm>
          <a:prstGeom prst="rect">
            <a:avLst/>
          </a:prstGeom>
        </p:spPr>
      </p:pic>
    </p:spTree>
    <p:extLst>
      <p:ext uri="{BB962C8B-B14F-4D97-AF65-F5344CB8AC3E}">
        <p14:creationId xmlns:p14="http://schemas.microsoft.com/office/powerpoint/2010/main" val="2473368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indoor, wall&#10;&#10;Description generated with high confidence">
            <a:extLst>
              <a:ext uri="{FF2B5EF4-FFF2-40B4-BE49-F238E27FC236}">
                <a16:creationId xmlns:a16="http://schemas.microsoft.com/office/drawing/2014/main" id="{D168E005-C57A-4958-BBF6-BF10316802BE}"/>
              </a:ext>
            </a:extLst>
          </p:cNvPr>
          <p:cNvPicPr>
            <a:picLocks noChangeAspect="1"/>
          </p:cNvPicPr>
          <p:nvPr/>
        </p:nvPicPr>
        <p:blipFill>
          <a:blip r:embed="rId2" cstate="print"/>
          <a:stretch>
            <a:fillRect/>
          </a:stretch>
        </p:blipFill>
        <p:spPr>
          <a:xfrm>
            <a:off x="295275" y="585462"/>
            <a:ext cx="6705600" cy="5849001"/>
          </a:xfrm>
          <a:prstGeom prst="rect">
            <a:avLst/>
          </a:prstGeom>
        </p:spPr>
      </p:pic>
      <p:pic>
        <p:nvPicPr>
          <p:cNvPr id="6" name="Picture 6" descr="A picture containing outdoor&#10;&#10;Description generated with very high confidence">
            <a:extLst>
              <a:ext uri="{FF2B5EF4-FFF2-40B4-BE49-F238E27FC236}">
                <a16:creationId xmlns:a16="http://schemas.microsoft.com/office/drawing/2014/main" id="{83EC1F60-BA13-4DFC-B3BF-D65AAC09714E}"/>
              </a:ext>
            </a:extLst>
          </p:cNvPr>
          <p:cNvPicPr>
            <a:picLocks noChangeAspect="1"/>
          </p:cNvPicPr>
          <p:nvPr/>
        </p:nvPicPr>
        <p:blipFill>
          <a:blip r:embed="rId3" cstate="print"/>
          <a:stretch>
            <a:fillRect/>
          </a:stretch>
        </p:blipFill>
        <p:spPr>
          <a:xfrm>
            <a:off x="7134225" y="587020"/>
            <a:ext cx="4857750" cy="5864934"/>
          </a:xfrm>
          <a:prstGeom prst="rect">
            <a:avLst/>
          </a:prstGeom>
        </p:spPr>
      </p:pic>
    </p:spTree>
    <p:extLst>
      <p:ext uri="{BB962C8B-B14F-4D97-AF65-F5344CB8AC3E}">
        <p14:creationId xmlns:p14="http://schemas.microsoft.com/office/powerpoint/2010/main" val="3969016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wall, indoor, window, white&#10;&#10;Description generated with very high confidence">
            <a:extLst>
              <a:ext uri="{FF2B5EF4-FFF2-40B4-BE49-F238E27FC236}">
                <a16:creationId xmlns:a16="http://schemas.microsoft.com/office/drawing/2014/main" id="{2FF15974-3252-4F0B-AE4C-B06658B2C6A7}"/>
              </a:ext>
            </a:extLst>
          </p:cNvPr>
          <p:cNvPicPr>
            <a:picLocks noChangeAspect="1"/>
          </p:cNvPicPr>
          <p:nvPr/>
        </p:nvPicPr>
        <p:blipFill>
          <a:blip r:embed="rId2" cstate="print"/>
          <a:stretch>
            <a:fillRect/>
          </a:stretch>
        </p:blipFill>
        <p:spPr>
          <a:xfrm>
            <a:off x="1114425" y="152368"/>
            <a:ext cx="10039350" cy="3590990"/>
          </a:xfrm>
          <a:prstGeom prst="rect">
            <a:avLst/>
          </a:prstGeom>
        </p:spPr>
      </p:pic>
      <p:pic>
        <p:nvPicPr>
          <p:cNvPr id="6" name="Picture 6" descr="A picture containing wall, indoor, floor, white&#10;&#10;Description generated with very high confidence">
            <a:extLst>
              <a:ext uri="{FF2B5EF4-FFF2-40B4-BE49-F238E27FC236}">
                <a16:creationId xmlns:a16="http://schemas.microsoft.com/office/drawing/2014/main" id="{C354AFF7-1E5D-4709-B11B-321350CE2FBA}"/>
              </a:ext>
            </a:extLst>
          </p:cNvPr>
          <p:cNvPicPr>
            <a:picLocks noChangeAspect="1"/>
          </p:cNvPicPr>
          <p:nvPr/>
        </p:nvPicPr>
        <p:blipFill>
          <a:blip r:embed="rId3" cstate="print"/>
          <a:stretch>
            <a:fillRect/>
          </a:stretch>
        </p:blipFill>
        <p:spPr>
          <a:xfrm>
            <a:off x="1114425" y="3159892"/>
            <a:ext cx="10039350" cy="3595741"/>
          </a:xfrm>
          <a:prstGeom prst="rect">
            <a:avLst/>
          </a:prstGeom>
        </p:spPr>
      </p:pic>
    </p:spTree>
    <p:extLst>
      <p:ext uri="{BB962C8B-B14F-4D97-AF65-F5344CB8AC3E}">
        <p14:creationId xmlns:p14="http://schemas.microsoft.com/office/powerpoint/2010/main" val="214966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wall, indoor&#10;&#10;Description generated with very high confidence">
            <a:extLst>
              <a:ext uri="{FF2B5EF4-FFF2-40B4-BE49-F238E27FC236}">
                <a16:creationId xmlns:a16="http://schemas.microsoft.com/office/drawing/2014/main" id="{85881460-CED3-4366-B44F-BFA4B9CE7AC8}"/>
              </a:ext>
            </a:extLst>
          </p:cNvPr>
          <p:cNvPicPr>
            <a:picLocks noChangeAspect="1"/>
          </p:cNvPicPr>
          <p:nvPr/>
        </p:nvPicPr>
        <p:blipFill>
          <a:blip r:embed="rId2" cstate="print"/>
          <a:stretch>
            <a:fillRect/>
          </a:stretch>
        </p:blipFill>
        <p:spPr>
          <a:xfrm>
            <a:off x="609600" y="313137"/>
            <a:ext cx="10953750" cy="6346025"/>
          </a:xfrm>
          <a:prstGeom prst="rect">
            <a:avLst/>
          </a:prstGeom>
        </p:spPr>
      </p:pic>
    </p:spTree>
    <p:extLst>
      <p:ext uri="{BB962C8B-B14F-4D97-AF65-F5344CB8AC3E}">
        <p14:creationId xmlns:p14="http://schemas.microsoft.com/office/powerpoint/2010/main" val="197548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E2B2F8ED-ED5D-42C9-8D0A-F986957DB2D7}"/>
              </a:ext>
            </a:extLst>
          </p:cNvPr>
          <p:cNvSpPr txBox="1">
            <a:spLocks/>
          </p:cNvSpPr>
          <p:nvPr/>
        </p:nvSpPr>
        <p:spPr>
          <a:xfrm>
            <a:off x="0" y="62865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SOUND EFFECTS</a:t>
            </a:r>
            <a:r>
              <a:rPr lang="tr-TR" sz="2800" b="1" cap="all" spc="-1" dirty="0">
                <a:latin typeface="Consolas"/>
                <a:ea typeface="+mj-ea"/>
                <a:cs typeface="+mj-cs"/>
              </a:rPr>
              <a:t> &amp; MUSIC</a:t>
            </a:r>
            <a:endParaRPr lang="en-US" dirty="0">
              <a:ea typeface="+mj-ea"/>
              <a:cs typeface="+mj-cs"/>
            </a:endParaRPr>
          </a:p>
        </p:txBody>
      </p:sp>
      <p:sp>
        <p:nvSpPr>
          <p:cNvPr id="6" name="TextBox 5">
            <a:extLst>
              <a:ext uri="{FF2B5EF4-FFF2-40B4-BE49-F238E27FC236}">
                <a16:creationId xmlns:a16="http://schemas.microsoft.com/office/drawing/2014/main" id="{039AEA8D-A990-42E3-97A6-A0C796146DCF}"/>
              </a:ext>
            </a:extLst>
          </p:cNvPr>
          <p:cNvSpPr txBox="1"/>
          <p:nvPr/>
        </p:nvSpPr>
        <p:spPr>
          <a:xfrm>
            <a:off x="2943225" y="2133600"/>
            <a:ext cx="6200775" cy="258532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dirty="0">
                <a:latin typeface="consolas"/>
              </a:rPr>
              <a:t>There were many sounds used to boost the detail on the scene. For example, the sound of rain drops, the waterfall sound, the thunder, flickering light, the swing are used in the scene.</a:t>
            </a:r>
            <a:r>
              <a:rPr lang="en-GB" b="1" dirty="0">
                <a:latin typeface="consolas"/>
                <a:cs typeface="Calibri"/>
              </a:rPr>
              <a:t> On the second progress, for each pickup (key sound, paper sound), additional songs that a girl sings, scary sound effects when scary moments occur are used in the scene.</a:t>
            </a:r>
            <a:endParaRPr lang="en-US" b="1" dirty="0">
              <a:latin typeface="consolas"/>
              <a:cs typeface="Calibri"/>
            </a:endParaRPr>
          </a:p>
          <a:p>
            <a:pPr algn="ctr"/>
            <a:endParaRPr lang="en-GB" dirty="0">
              <a:cs typeface="Calibri"/>
            </a:endParaRPr>
          </a:p>
        </p:txBody>
      </p:sp>
    </p:spTree>
    <p:extLst>
      <p:ext uri="{BB962C8B-B14F-4D97-AF65-F5344CB8AC3E}">
        <p14:creationId xmlns:p14="http://schemas.microsoft.com/office/powerpoint/2010/main" val="273908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685800" y="84960"/>
            <a:ext cx="10131120" cy="832320"/>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LEVEL 2 – BURNT HOUSE (SUMMARY OF #P1)</a:t>
            </a:r>
            <a:endParaRPr lang="tr-TR" sz="1800" b="0" strike="noStrike" spc="-1" dirty="0">
              <a:solidFill>
                <a:srgbClr val="FFFFFF"/>
              </a:solidFill>
              <a:uFill>
                <a:solidFill>
                  <a:srgbClr val="FFFFFF"/>
                </a:solidFill>
              </a:uFill>
              <a:latin typeface="Calibri"/>
            </a:endParaRPr>
          </a:p>
        </p:txBody>
      </p:sp>
      <p:pic>
        <p:nvPicPr>
          <p:cNvPr id="96" name="Resim 4"/>
          <p:cNvPicPr/>
          <p:nvPr/>
        </p:nvPicPr>
        <p:blipFill>
          <a:blip r:embed="rId2" cstate="print"/>
          <a:stretch/>
        </p:blipFill>
        <p:spPr>
          <a:xfrm>
            <a:off x="1051920" y="1218240"/>
            <a:ext cx="9770040" cy="4572720"/>
          </a:xfrm>
          <a:prstGeom prst="rect">
            <a:avLst/>
          </a:prstGeom>
          <a:ln>
            <a:noFill/>
          </a:ln>
        </p:spPr>
      </p:pic>
      <p:sp>
        <p:nvSpPr>
          <p:cNvPr id="97" name="CustomShape 2"/>
          <p:cNvSpPr/>
          <p:nvPr/>
        </p:nvSpPr>
        <p:spPr>
          <a:xfrm>
            <a:off x="1409760" y="5972040"/>
            <a:ext cx="8876880" cy="36612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1800" b="0" strike="noStrike" spc="-1">
                <a:solidFill>
                  <a:srgbClr val="FFFFFF"/>
                </a:solidFill>
                <a:uFill>
                  <a:solidFill>
                    <a:srgbClr val="FFFFFF"/>
                  </a:solidFill>
                </a:uFill>
                <a:latin typeface="Consolas"/>
              </a:rPr>
              <a:t>Proposal images of the level</a:t>
            </a:r>
            <a:endParaRPr lang="en-US"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905040" y="33336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General vıews of the level</a:t>
            </a:r>
            <a:endParaRPr lang="tr-TR" sz="1800" b="0" strike="noStrike" spc="-1">
              <a:solidFill>
                <a:srgbClr val="FFFFFF"/>
              </a:solidFill>
              <a:uFill>
                <a:solidFill>
                  <a:srgbClr val="FFFFFF"/>
                </a:solidFill>
              </a:uFill>
              <a:latin typeface="Calibri"/>
            </a:endParaRPr>
          </a:p>
        </p:txBody>
      </p:sp>
      <p:pic>
        <p:nvPicPr>
          <p:cNvPr id="99" name="Resim 4"/>
          <p:cNvPicPr/>
          <p:nvPr/>
        </p:nvPicPr>
        <p:blipFill>
          <a:blip r:embed="rId2" cstate="print"/>
          <a:stretch/>
        </p:blipFill>
        <p:spPr>
          <a:xfrm>
            <a:off x="1666440" y="2142000"/>
            <a:ext cx="4636440" cy="3648600"/>
          </a:xfrm>
          <a:prstGeom prst="rect">
            <a:avLst/>
          </a:prstGeom>
          <a:ln>
            <a:noFill/>
          </a:ln>
        </p:spPr>
      </p:pic>
      <p:pic>
        <p:nvPicPr>
          <p:cNvPr id="100" name="Resim 6"/>
          <p:cNvPicPr/>
          <p:nvPr/>
        </p:nvPicPr>
        <p:blipFill>
          <a:blip r:embed="rId3" cstate="print"/>
          <a:stretch/>
        </p:blipFill>
        <p:spPr>
          <a:xfrm>
            <a:off x="6305400" y="2140920"/>
            <a:ext cx="4057200" cy="3652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685800" y="50472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GENERAL VIEWS OF THE LEVEL</a:t>
            </a:r>
            <a:endParaRPr lang="tr-TR" sz="1800" b="0" strike="noStrike" spc="-1">
              <a:solidFill>
                <a:srgbClr val="FFFFFF"/>
              </a:solidFill>
              <a:uFill>
                <a:solidFill>
                  <a:srgbClr val="FFFFFF"/>
                </a:solidFill>
              </a:uFill>
              <a:latin typeface="Calibri"/>
            </a:endParaRPr>
          </a:p>
        </p:txBody>
      </p:sp>
      <p:pic>
        <p:nvPicPr>
          <p:cNvPr id="102" name="Resim 4"/>
          <p:cNvPicPr/>
          <p:nvPr/>
        </p:nvPicPr>
        <p:blipFill>
          <a:blip r:embed="rId2" cstate="print"/>
          <a:stretch/>
        </p:blipFill>
        <p:spPr>
          <a:xfrm>
            <a:off x="1676880" y="2142000"/>
            <a:ext cx="4415400" cy="3648600"/>
          </a:xfrm>
          <a:prstGeom prst="rect">
            <a:avLst/>
          </a:prstGeom>
          <a:ln>
            <a:noFill/>
          </a:ln>
        </p:spPr>
      </p:pic>
      <p:pic>
        <p:nvPicPr>
          <p:cNvPr id="103" name="Resim 8"/>
          <p:cNvPicPr/>
          <p:nvPr/>
        </p:nvPicPr>
        <p:blipFill>
          <a:blip r:embed="rId3" cstate="print"/>
          <a:stretch/>
        </p:blipFill>
        <p:spPr>
          <a:xfrm>
            <a:off x="6210360" y="2143800"/>
            <a:ext cx="4114440" cy="3646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noGrp="1"/>
          </p:cNvSpPr>
          <p:nvPr>
            <p:ph type="title"/>
          </p:nvPr>
        </p:nvSpPr>
        <p:spPr>
          <a:xfrm>
            <a:off x="695400" y="188640"/>
            <a:ext cx="10131120" cy="1012584"/>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LEVEL 2 – BURNT HOUSE (#P2) </a:t>
            </a:r>
            <a:br>
              <a:rPr lang="tr-TR" sz="3600" b="1" strike="noStrike" cap="all" spc="-1" dirty="0">
                <a:solidFill>
                  <a:srgbClr val="FFFFFF"/>
                </a:solidFill>
                <a:uFill>
                  <a:solidFill>
                    <a:srgbClr val="FFFFFF"/>
                  </a:solidFill>
                </a:uFill>
                <a:latin typeface="Consolas"/>
              </a:rPr>
            </a:br>
            <a:endParaRPr lang="tr-TR" sz="1800" b="0" strike="noStrike" spc="-1" dirty="0">
              <a:solidFill>
                <a:srgbClr val="FFFFFF"/>
              </a:solidFill>
              <a:uFill>
                <a:solidFill>
                  <a:srgbClr val="FFFFFF"/>
                </a:solidFill>
              </a:uFill>
              <a:latin typeface="Calibri"/>
            </a:endParaRPr>
          </a:p>
        </p:txBody>
      </p:sp>
      <p:pic>
        <p:nvPicPr>
          <p:cNvPr id="5" name="Resim 4" descr="iç mekan içeren bir resim&#10;&#10;Çok yüksek güvenilirlikle oluşturulmuş açıklama">
            <a:extLst>
              <a:ext uri="{FF2B5EF4-FFF2-40B4-BE49-F238E27FC236}">
                <a16:creationId xmlns:a16="http://schemas.microsoft.com/office/drawing/2014/main" id="{518AE19B-10AF-4122-A089-3AF1CFB454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1584" y="1750760"/>
            <a:ext cx="7104112" cy="335647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8">
            <a:extLst>
              <a:ext uri="{FF2B5EF4-FFF2-40B4-BE49-F238E27FC236}">
                <a16:creationId xmlns:a16="http://schemas.microsoft.com/office/drawing/2014/main" id="{C351B388-BE24-4CAE-A4D2-C61D6CA3DE57}"/>
              </a:ext>
            </a:extLst>
          </p:cNvPr>
          <p:cNvSpPr>
            <a:spLocks noGrp="1"/>
          </p:cNvSpPr>
          <p:nvPr>
            <p:ph type="title"/>
          </p:nvPr>
        </p:nvSpPr>
        <p:spPr/>
        <p:txBody>
          <a:bodyPr/>
          <a:lstStyle/>
          <a:p>
            <a:pPr algn="ctr"/>
            <a:r>
              <a:rPr lang="tr-TR" sz="3600" dirty="0">
                <a:solidFill>
                  <a:schemeClr val="bg1"/>
                </a:solidFill>
                <a:latin typeface="Consolas" panose="020B0609020204030204" pitchFamily="49" charset="0"/>
                <a:cs typeface="Consolas" panose="020B0609020204030204" pitchFamily="49" charset="0"/>
              </a:rPr>
              <a:t>MAJOR CHANGES</a:t>
            </a:r>
            <a:endParaRPr lang="en-US" sz="3600" dirty="0">
              <a:solidFill>
                <a:schemeClr val="bg1"/>
              </a:solidFill>
              <a:latin typeface="Consolas" panose="020B0609020204030204" pitchFamily="49" charset="0"/>
              <a:cs typeface="Consolas" panose="020B0609020204030204" pitchFamily="49" charset="0"/>
            </a:endParaRPr>
          </a:p>
        </p:txBody>
      </p:sp>
      <p:sp>
        <p:nvSpPr>
          <p:cNvPr id="10" name="Alt Başlık 9">
            <a:extLst>
              <a:ext uri="{FF2B5EF4-FFF2-40B4-BE49-F238E27FC236}">
                <a16:creationId xmlns:a16="http://schemas.microsoft.com/office/drawing/2014/main" id="{B9CD7A2D-6FC5-4DF3-A357-EB44001E0A6C}"/>
              </a:ext>
            </a:extLst>
          </p:cNvPr>
          <p:cNvSpPr>
            <a:spLocks noGrp="1"/>
          </p:cNvSpPr>
          <p:nvPr>
            <p:ph type="subTitle"/>
          </p:nvPr>
        </p:nvSpPr>
        <p:spPr>
          <a:xfrm>
            <a:off x="685800" y="2142000"/>
            <a:ext cx="10306744" cy="3648600"/>
          </a:xfrm>
        </p:spPr>
        <p:txBody>
          <a:bodyPr/>
          <a:lstStyle/>
          <a:p>
            <a:r>
              <a:rPr lang="tr-TR" sz="2400" dirty="0" err="1">
                <a:solidFill>
                  <a:schemeClr val="bg1"/>
                </a:solidFill>
                <a:latin typeface="Consolas" panose="020B0609020204030204" pitchFamily="49" charset="0"/>
                <a:cs typeface="Consolas" panose="020B0609020204030204" pitchFamily="49" charset="0"/>
              </a:rPr>
              <a:t>In</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the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proposal</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and</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game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progress</a:t>
            </a:r>
            <a:r>
              <a:rPr lang="tr-TR" sz="2400" dirty="0">
                <a:solidFill>
                  <a:schemeClr val="bg1"/>
                </a:solidFill>
                <a:latin typeface="Consolas" panose="020B0609020204030204" pitchFamily="49" charset="0"/>
                <a:cs typeface="Consolas" panose="020B0609020204030204" pitchFamily="49" charset="0"/>
              </a:rPr>
              <a:t> #1 </a:t>
            </a:r>
            <a:r>
              <a:rPr lang="tr-TR" sz="2400" dirty="0" err="1">
                <a:solidFill>
                  <a:schemeClr val="bg1"/>
                </a:solidFill>
                <a:latin typeface="Consolas" panose="020B0609020204030204" pitchFamily="49" charset="0"/>
                <a:cs typeface="Consolas" panose="020B0609020204030204" pitchFamily="49" charset="0"/>
              </a:rPr>
              <a:t>we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defined</a:t>
            </a:r>
            <a:r>
              <a:rPr lang="tr-TR" sz="2400" dirty="0">
                <a:solidFill>
                  <a:schemeClr val="bg1"/>
                </a:solidFill>
                <a:latin typeface="Consolas" panose="020B0609020204030204" pitchFamily="49" charset="0"/>
                <a:cs typeface="Consolas" panose="020B0609020204030204" pitchFamily="49" charset="0"/>
              </a:rPr>
              <a:t> a </a:t>
            </a:r>
            <a:r>
              <a:rPr lang="tr-TR" sz="2400" dirty="0" err="1">
                <a:solidFill>
                  <a:schemeClr val="bg1"/>
                </a:solidFill>
                <a:latin typeface="Consolas" panose="020B0609020204030204" pitchFamily="49" charset="0"/>
                <a:cs typeface="Consolas" panose="020B0609020204030204" pitchFamily="49" charset="0"/>
              </a:rPr>
              <a:t>house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that</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have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only</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one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floor</a:t>
            </a:r>
            <a:r>
              <a:rPr lang="tr-TR" sz="2400" dirty="0">
                <a:solidFill>
                  <a:schemeClr val="bg1"/>
                </a:solidFill>
                <a:latin typeface="Consolas" panose="020B0609020204030204" pitchFamily="49" charset="0"/>
                <a:cs typeface="Consolas" panose="020B0609020204030204" pitchFamily="49" charset="0"/>
              </a:rPr>
              <a:t>, but </a:t>
            </a:r>
            <a:r>
              <a:rPr lang="tr-TR" sz="2400" dirty="0" err="1">
                <a:solidFill>
                  <a:schemeClr val="bg1"/>
                </a:solidFill>
                <a:latin typeface="Consolas" panose="020B0609020204030204" pitchFamily="49" charset="0"/>
                <a:cs typeface="Consolas" panose="020B0609020204030204" pitchFamily="49" charset="0"/>
              </a:rPr>
              <a:t>we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increase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the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floors</a:t>
            </a:r>
            <a:r>
              <a:rPr lang="tr-TR" sz="2400" dirty="0">
                <a:solidFill>
                  <a:schemeClr val="bg1"/>
                </a:solidFill>
                <a:latin typeface="Consolas" panose="020B0609020204030204" pitchFamily="49" charset="0"/>
                <a:cs typeface="Consolas" panose="020B0609020204030204" pitchFamily="49" charset="0"/>
              </a:rPr>
              <a:t> of </a:t>
            </a:r>
            <a:r>
              <a:rPr lang="tr-TR" sz="2400" dirty="0" err="1">
                <a:solidFill>
                  <a:schemeClr val="bg1"/>
                </a:solidFill>
                <a:latin typeface="Consolas" panose="020B0609020204030204" pitchFamily="49" charset="0"/>
                <a:cs typeface="Consolas" panose="020B0609020204030204" pitchFamily="49" charset="0"/>
              </a:rPr>
              <a:t>the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house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for</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puzzle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Now</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house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have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three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floor</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ground</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first</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second</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Each</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floor</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looks</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similar</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to</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each</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other</a:t>
            </a:r>
            <a:r>
              <a:rPr lang="tr-TR" sz="2400" dirty="0">
                <a:solidFill>
                  <a:schemeClr val="bg1"/>
                </a:solidFill>
                <a:latin typeface="Consolas" panose="020B0609020204030204" pitchFamily="49" charset="0"/>
                <a:cs typeface="Consolas" panose="020B0609020204030204" pitchFamily="49" charset="0"/>
              </a:rPr>
              <a:t>.</a:t>
            </a:r>
            <a:endParaRPr lang="en-US" sz="2400" dirty="0">
              <a:solidFill>
                <a:schemeClr val="bg1"/>
              </a:solidFill>
              <a:latin typeface="Consolas" panose="020B0609020204030204" pitchFamily="49" charset="0"/>
              <a:cs typeface="Consolas" panose="020B0609020204030204" pitchFamily="49"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933480" y="1284840"/>
            <a:ext cx="10207440" cy="4191840"/>
          </a:xfrm>
          <a:prstGeom prst="rect">
            <a:avLst/>
          </a:prstGeom>
          <a:noFill/>
          <a:ln>
            <a:noFill/>
          </a:ln>
        </p:spPr>
        <p:txBody>
          <a:bodyPr anchor="ctr"/>
          <a:lstStyle/>
          <a:p>
            <a:pPr algn="ctr">
              <a:lnSpc>
                <a:spcPct val="100000"/>
              </a:lnSpc>
            </a:pPr>
            <a:r>
              <a:rPr lang="tr-TR" sz="2000" b="1" strike="noStrike" spc="-1" dirty="0">
                <a:solidFill>
                  <a:srgbClr val="FFFFFF"/>
                </a:solidFill>
                <a:uFill>
                  <a:solidFill>
                    <a:srgbClr val="FFFFFF"/>
                  </a:solidFill>
                </a:uFill>
                <a:latin typeface="consolas"/>
              </a:rPr>
              <a:t>Agateophobia can be </a:t>
            </a:r>
            <a:r>
              <a:rPr lang="tr-TR" sz="2000" b="1" strike="noStrike" spc="-1" dirty="0" err="1">
                <a:solidFill>
                  <a:srgbClr val="FFFFFF"/>
                </a:solidFill>
                <a:uFill>
                  <a:solidFill>
                    <a:srgbClr val="FFFFFF"/>
                  </a:solidFill>
                </a:uFill>
                <a:latin typeface="consolas"/>
              </a:rPr>
              <a:t>played</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first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person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view</a:t>
            </a:r>
            <a:r>
              <a:rPr lang="tr-TR" sz="2000" b="1" strike="noStrike" spc="-1" dirty="0">
                <a:solidFill>
                  <a:srgbClr val="FFFFFF"/>
                </a:solidFill>
                <a:uFill>
                  <a:solidFill>
                    <a:srgbClr val="FFFFFF"/>
                  </a:solidFill>
                </a:uFill>
                <a:latin typeface="consolas"/>
              </a:rPr>
              <a:t>, player </a:t>
            </a:r>
            <a:r>
              <a:rPr lang="tr-TR" sz="2000" b="1" strike="noStrike" spc="-1" dirty="0" err="1">
                <a:solidFill>
                  <a:srgbClr val="FFFFFF"/>
                </a:solidFill>
                <a:uFill>
                  <a:solidFill>
                    <a:srgbClr val="FFFFFF"/>
                  </a:solidFill>
                </a:uFill>
                <a:latin typeface="consolas"/>
              </a:rPr>
              <a:t>experiences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action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through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eyes</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protagonist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can </a:t>
            </a:r>
            <a:r>
              <a:rPr lang="tr-TR" sz="2000" b="1" strike="noStrike" spc="-1" dirty="0" err="1">
                <a:solidFill>
                  <a:srgbClr val="FFFFFF"/>
                </a:solidFill>
                <a:uFill>
                  <a:solidFill>
                    <a:srgbClr val="FFFFFF"/>
                  </a:solidFill>
                </a:uFill>
                <a:latin typeface="consolas"/>
              </a:rPr>
              <a:t>control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character</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via</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keyboard</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mouse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Environment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changes</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each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player can </a:t>
            </a:r>
            <a:r>
              <a:rPr lang="tr-TR" sz="2000" b="1" strike="noStrike" spc="-1" dirty="0" err="1">
                <a:solidFill>
                  <a:srgbClr val="FFFFFF"/>
                </a:solidFill>
                <a:uFill>
                  <a:solidFill>
                    <a:srgbClr val="FFFFFF"/>
                  </a:solidFill>
                </a:uFill>
                <a:latin typeface="consolas"/>
              </a:rPr>
              <a:t>interact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with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objects</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scenes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will</a:t>
            </a:r>
            <a:r>
              <a:rPr lang="tr-TR" sz="2000" b="1" strike="noStrike" spc="-1" dirty="0">
                <a:solidFill>
                  <a:srgbClr val="FFFFFF"/>
                </a:solidFill>
                <a:uFill>
                  <a:solidFill>
                    <a:srgbClr val="FFFFFF"/>
                  </a:solidFill>
                </a:uFill>
                <a:latin typeface="consolas"/>
              </a:rPr>
              <a:t> be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cinematics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occurred</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gameplay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horror </a:t>
            </a:r>
            <a:r>
              <a:rPr lang="tr-TR" sz="2000" b="1" strike="noStrike" spc="-1" dirty="0" err="1">
                <a:solidFill>
                  <a:srgbClr val="FFFFFF"/>
                </a:solidFill>
                <a:uFill>
                  <a:solidFill>
                    <a:srgbClr val="FFFFFF"/>
                  </a:solidFill>
                </a:uFill>
                <a:latin typeface="consolas"/>
              </a:rPr>
              <a:t>stuff</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like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sound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effects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jump</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scares</a:t>
            </a:r>
            <a:r>
              <a:rPr lang="tr-TR" sz="20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83E4DAA-882E-410F-816D-92298DE5EFB8}"/>
              </a:ext>
            </a:extLst>
          </p:cNvPr>
          <p:cNvSpPr>
            <a:spLocks noGrp="1"/>
          </p:cNvSpPr>
          <p:nvPr>
            <p:ph type="title"/>
          </p:nvPr>
        </p:nvSpPr>
        <p:spPr/>
        <p:txBody>
          <a:bodyPr/>
          <a:lstStyle/>
          <a:p>
            <a:pPr algn="ctr"/>
            <a:r>
              <a:rPr lang="tr-TR" sz="3600" dirty="0">
                <a:solidFill>
                  <a:schemeClr val="bg1"/>
                </a:solidFill>
                <a:latin typeface="Consolas" panose="020B0609020204030204" pitchFamily="49" charset="0"/>
                <a:cs typeface="Consolas" panose="020B0609020204030204" pitchFamily="49" charset="0"/>
              </a:rPr>
              <a:t>VIEWS OF THE HOUSE </a:t>
            </a:r>
            <a:endParaRPr lang="en-US" sz="3600" dirty="0">
              <a:solidFill>
                <a:schemeClr val="bg1"/>
              </a:solidFill>
              <a:latin typeface="Consolas" panose="020B0609020204030204" pitchFamily="49" charset="0"/>
              <a:cs typeface="Consolas" panose="020B0609020204030204" pitchFamily="49" charset="0"/>
            </a:endParaRPr>
          </a:p>
        </p:txBody>
      </p:sp>
      <p:pic>
        <p:nvPicPr>
          <p:cNvPr id="7" name="Resim 6" descr="iç mekan, duvar, karanlık içeren bir resim&#10;&#10;Yüksek güvenilirlikle oluşturulmuş açıklama">
            <a:extLst>
              <a:ext uri="{FF2B5EF4-FFF2-40B4-BE49-F238E27FC236}">
                <a16:creationId xmlns:a16="http://schemas.microsoft.com/office/drawing/2014/main" id="{09BF4E86-1C1D-44AC-8C13-A86CF6B85D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2888" y="2065320"/>
            <a:ext cx="4248472" cy="3380512"/>
          </a:xfrm>
          <a:prstGeom prst="rect">
            <a:avLst/>
          </a:prstGeom>
        </p:spPr>
      </p:pic>
      <p:pic>
        <p:nvPicPr>
          <p:cNvPr id="9" name="Resim 8" descr="iç mekan, bina, yer içeren bir resim&#10;&#10;Yüksek güvenilirlikle oluşturulmuş açıklama">
            <a:extLst>
              <a:ext uri="{FF2B5EF4-FFF2-40B4-BE49-F238E27FC236}">
                <a16:creationId xmlns:a16="http://schemas.microsoft.com/office/drawing/2014/main" id="{FD498FF6-25F5-4B36-AF47-2301F9C7F5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68" y="2065320"/>
            <a:ext cx="4331942" cy="3352521"/>
          </a:xfrm>
          <a:prstGeom prst="rect">
            <a:avLst/>
          </a:prstGeom>
        </p:spPr>
      </p:pic>
    </p:spTree>
    <p:extLst>
      <p:ext uri="{BB962C8B-B14F-4D97-AF65-F5344CB8AC3E}">
        <p14:creationId xmlns:p14="http://schemas.microsoft.com/office/powerpoint/2010/main" val="3221977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C540829-DFA3-4CD6-8D2A-7D09D83B9375}"/>
              </a:ext>
            </a:extLst>
          </p:cNvPr>
          <p:cNvSpPr>
            <a:spLocks noGrp="1"/>
          </p:cNvSpPr>
          <p:nvPr>
            <p:ph type="title"/>
          </p:nvPr>
        </p:nvSpPr>
        <p:spPr/>
        <p:txBody>
          <a:bodyPr/>
          <a:lstStyle/>
          <a:p>
            <a:pPr algn="ctr"/>
            <a:r>
              <a:rPr lang="tr-TR" sz="3600" dirty="0">
                <a:latin typeface="Consolas" panose="020B0609020204030204" pitchFamily="49" charset="0"/>
                <a:cs typeface="Consolas" panose="020B0609020204030204" pitchFamily="49" charset="0"/>
              </a:rPr>
              <a:t>NEW ASSETS</a:t>
            </a:r>
            <a:endParaRPr lang="en-US" sz="3600" dirty="0">
              <a:latin typeface="Consolas" panose="020B0609020204030204" pitchFamily="49" charset="0"/>
              <a:cs typeface="Consolas" panose="020B0609020204030204" pitchFamily="49" charset="0"/>
            </a:endParaRPr>
          </a:p>
        </p:txBody>
      </p:sp>
      <p:pic>
        <p:nvPicPr>
          <p:cNvPr id="9" name="İçerik Yer Tutucusu 8" descr="yer, iç mekan, ahşap, tablo içeren bir resim&#10;&#10;Çok yüksek güvenilirlikle oluşturulmuş açıklama">
            <a:extLst>
              <a:ext uri="{FF2B5EF4-FFF2-40B4-BE49-F238E27FC236}">
                <a16:creationId xmlns:a16="http://schemas.microsoft.com/office/drawing/2014/main" id="{F68EE78F-CA4D-4404-BA52-AB066C4DFF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800" y="2065867"/>
            <a:ext cx="4997450" cy="3481093"/>
          </a:xfrm>
        </p:spPr>
      </p:pic>
      <p:sp>
        <p:nvSpPr>
          <p:cNvPr id="7" name="İçerik Yer Tutucusu 6">
            <a:extLst>
              <a:ext uri="{FF2B5EF4-FFF2-40B4-BE49-F238E27FC236}">
                <a16:creationId xmlns:a16="http://schemas.microsoft.com/office/drawing/2014/main" id="{90F3A504-38C9-4F55-BA3B-A8BA03DD8AE6}"/>
              </a:ext>
            </a:extLst>
          </p:cNvPr>
          <p:cNvSpPr>
            <a:spLocks noGrp="1"/>
          </p:cNvSpPr>
          <p:nvPr>
            <p:ph sz="quarter" idx="4"/>
          </p:nvPr>
        </p:nvSpPr>
        <p:spPr>
          <a:xfrm>
            <a:off x="5823483" y="2564905"/>
            <a:ext cx="4995334" cy="2520279"/>
          </a:xfrm>
        </p:spPr>
        <p:txBody>
          <a:bodyPr/>
          <a:lstStyle/>
          <a:p>
            <a:r>
              <a:rPr lang="tr-TR" dirty="0" err="1">
                <a:latin typeface="Consolas" panose="020B0609020204030204" pitchFamily="49" charset="0"/>
                <a:cs typeface="Consolas" panose="020B0609020204030204" pitchFamily="49" charset="0"/>
              </a:rPr>
              <a:t>Doors</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completely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changed</a:t>
            </a:r>
            <a:r>
              <a:rPr lang="tr-TR" dirty="0">
                <a:latin typeface="Consolas" panose="020B0609020204030204" pitchFamily="49" charset="0"/>
                <a:cs typeface="Consolas" panose="020B0609020204030204" pitchFamily="49" charset="0"/>
              </a:rPr>
              <a:t>. New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assets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added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has </a:t>
            </a:r>
            <a:r>
              <a:rPr lang="tr-TR" dirty="0" err="1">
                <a:latin typeface="Consolas" panose="020B0609020204030204" pitchFamily="49" charset="0"/>
                <a:cs typeface="Consolas" panose="020B0609020204030204" pitchFamily="49" charset="0"/>
              </a:rPr>
              <a:t>scripts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animations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closing</a:t>
            </a:r>
            <a:r>
              <a:rPr lang="tr-TR" dirty="0">
                <a:latin typeface="Consolas" panose="020B0609020204030204" pitchFamily="49" charset="0"/>
                <a:cs typeface="Consolas" panose="020B0609020204030204" pitchFamily="49" charset="0"/>
              </a:rPr>
              <a:t>/</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animations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Also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creak</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slam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closing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animations</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interactable</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53487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1DC2FC6-F539-4F55-81DA-582C3B28543B}"/>
              </a:ext>
            </a:extLst>
          </p:cNvPr>
          <p:cNvSpPr>
            <a:spLocks noGrp="1"/>
          </p:cNvSpPr>
          <p:nvPr>
            <p:ph type="title"/>
          </p:nvPr>
        </p:nvSpPr>
        <p:spPr/>
        <p:txBody>
          <a:bodyPr/>
          <a:lstStyle/>
          <a:p>
            <a:pPr algn="ctr"/>
            <a:r>
              <a:rPr lang="tr-TR" dirty="0">
                <a:latin typeface="Consolas" panose="020B0609020204030204" pitchFamily="49" charset="0"/>
                <a:cs typeface="Consolas" panose="020B0609020204030204" pitchFamily="49" charset="0"/>
              </a:rPr>
              <a:t>New </a:t>
            </a:r>
            <a:r>
              <a:rPr lang="tr-TR" dirty="0" err="1">
                <a:latin typeface="Consolas" panose="020B0609020204030204" pitchFamily="49" charset="0"/>
                <a:cs typeface="Consolas" panose="020B0609020204030204" pitchFamily="49" charset="0"/>
              </a:rPr>
              <a:t>assets</a:t>
            </a:r>
            <a:endParaRPr lang="en-US" dirty="0">
              <a:latin typeface="Consolas" panose="020B0609020204030204" pitchFamily="49" charset="0"/>
              <a:cs typeface="Consolas" panose="020B0609020204030204" pitchFamily="49" charset="0"/>
            </a:endParaRPr>
          </a:p>
        </p:txBody>
      </p:sp>
      <p:pic>
        <p:nvPicPr>
          <p:cNvPr id="8" name="İçerik Yer Tutucusu 7" descr="iç mekan, bina, duvar, dolap içeren bir resim&#10;&#10;Çok yüksek güvenilirlikle oluşturulmuş açıklama">
            <a:extLst>
              <a:ext uri="{FF2B5EF4-FFF2-40B4-BE49-F238E27FC236}">
                <a16:creationId xmlns:a16="http://schemas.microsoft.com/office/drawing/2014/main" id="{745853F2-548D-4C9A-A7A0-4F705BAB55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800" y="2612722"/>
            <a:ext cx="4997450" cy="2920998"/>
          </a:xfrm>
        </p:spPr>
      </p:pic>
      <p:sp>
        <p:nvSpPr>
          <p:cNvPr id="6" name="İçerik Yer Tutucusu 5">
            <a:extLst>
              <a:ext uri="{FF2B5EF4-FFF2-40B4-BE49-F238E27FC236}">
                <a16:creationId xmlns:a16="http://schemas.microsoft.com/office/drawing/2014/main" id="{22B7EBE3-DBD1-4EC5-925E-99F2B9ACC934}"/>
              </a:ext>
            </a:extLst>
          </p:cNvPr>
          <p:cNvSpPr>
            <a:spLocks noGrp="1"/>
          </p:cNvSpPr>
          <p:nvPr>
            <p:ph sz="quarter" idx="4"/>
          </p:nvPr>
        </p:nvSpPr>
        <p:spPr>
          <a:xfrm>
            <a:off x="5823483" y="3068960"/>
            <a:ext cx="4995334" cy="2232248"/>
          </a:xfrm>
        </p:spPr>
        <p:txBody>
          <a:bodyPr>
            <a:normAutofit lnSpcReduction="10000"/>
          </a:bodyPr>
          <a:lstStyle/>
          <a:p>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added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This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different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from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other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doors</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animations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a:t>
            </a:r>
            <a:r>
              <a:rPr lang="tr-TR" dirty="0" err="1">
                <a:latin typeface="Consolas" panose="020B0609020204030204" pitchFamily="49" charset="0"/>
                <a:cs typeface="Consolas" panose="020B0609020204030204" pitchFamily="49" charset="0"/>
              </a:rPr>
              <a:t>closing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scripts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locked</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beginning</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 </a:t>
            </a:r>
          </a:p>
          <a:p>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interactable</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33730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3" name="İçerik Yer Tutucusu 7" descr="jak, elektronik eşyalar, iç mekan içeren bir resim&#10;&#10;Yüksek güvenilirlikle oluşturulmuş açıklama">
            <a:extLst>
              <a:ext uri="{FF2B5EF4-FFF2-40B4-BE49-F238E27FC236}">
                <a16:creationId xmlns:a16="http://schemas.microsoft.com/office/drawing/2014/main" id="{F685DCE4-B316-4776-934A-45EA4C0BD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702" y="639098"/>
            <a:ext cx="2450105"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İçerik Yer Tutucusu 9" descr="iç mekan, yer, duvar, oturma içeren bir resim&#10;&#10;Çok yüksek güvenilirlikle oluşturulmuş açıklama">
            <a:extLst>
              <a:ext uri="{FF2B5EF4-FFF2-40B4-BE49-F238E27FC236}">
                <a16:creationId xmlns:a16="http://schemas.microsoft.com/office/drawing/2014/main" id="{7A40C2D9-EE88-4D0A-9992-667BD5B87E84}"/>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7341096" y="3522111"/>
            <a:ext cx="2887317"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id="{15801F6B-4B5F-4A0E-9A70-CF4D9C3B73B9}"/>
              </a:ext>
            </a:extLst>
          </p:cNvPr>
          <p:cNvSpPr>
            <a:spLocks noGrp="1"/>
          </p:cNvSpPr>
          <p:nvPr>
            <p:ph type="title"/>
          </p:nvPr>
        </p:nvSpPr>
        <p:spPr>
          <a:xfrm>
            <a:off x="1327255" y="1030288"/>
            <a:ext cx="4099947" cy="1035579"/>
          </a:xfrm>
        </p:spPr>
        <p:txBody>
          <a:bodyPr vert="horz" lIns="91440" tIns="45720" rIns="91440" bIns="45720" rtlCol="0" anchor="ctr">
            <a:normAutofit/>
          </a:bodyPr>
          <a:lstStyle/>
          <a:p>
            <a:pPr algn="ctr">
              <a:lnSpc>
                <a:spcPct val="90000"/>
              </a:lnSpc>
            </a:pPr>
            <a:r>
              <a:rPr lang="en-US" sz="3300" dirty="0">
                <a:latin typeface="Consolas" panose="020B0609020204030204" pitchFamily="49" charset="0"/>
                <a:cs typeface="Consolas" panose="020B0609020204030204" pitchFamily="49" charset="0"/>
              </a:rPr>
              <a:t>New </a:t>
            </a:r>
            <a:r>
              <a:rPr lang="en-US" sz="3300" dirty="0" err="1">
                <a:latin typeface="Consolas" panose="020B0609020204030204" pitchFamily="49" charset="0"/>
                <a:cs typeface="Consolas" panose="020B0609020204030204" pitchFamily="49" charset="0"/>
              </a:rPr>
              <a:t>aSSETS</a:t>
            </a:r>
            <a:r>
              <a:rPr lang="en-US" sz="3300" dirty="0">
                <a:latin typeface="Consolas" panose="020B0609020204030204" pitchFamily="49" charset="0"/>
                <a:cs typeface="Consolas" panose="020B0609020204030204" pitchFamily="49" charset="0"/>
              </a:rPr>
              <a:t> (puzzle </a:t>
            </a:r>
            <a:r>
              <a:rPr lang="tr-TR" sz="3300" dirty="0" err="1">
                <a:latin typeface="Consolas" panose="020B0609020204030204" pitchFamily="49" charset="0"/>
                <a:cs typeface="Consolas" panose="020B0609020204030204" pitchFamily="49" charset="0"/>
              </a:rPr>
              <a:t>assets</a:t>
            </a:r>
            <a:r>
              <a:rPr lang="en-US" sz="3300" dirty="0">
                <a:latin typeface="Consolas" panose="020B0609020204030204" pitchFamily="49" charset="0"/>
                <a:cs typeface="Consolas" panose="020B0609020204030204" pitchFamily="49" charset="0"/>
              </a:rPr>
              <a:t>)</a:t>
            </a:r>
          </a:p>
        </p:txBody>
      </p:sp>
      <p:sp>
        <p:nvSpPr>
          <p:cNvPr id="15" name="Content Placeholder 14">
            <a:extLst>
              <a:ext uri="{FF2B5EF4-FFF2-40B4-BE49-F238E27FC236}">
                <a16:creationId xmlns:a16="http://schemas.microsoft.com/office/drawing/2014/main" id="{3F8B63D7-72FC-4D7A-8BC8-760730983E04}"/>
              </a:ext>
            </a:extLst>
          </p:cNvPr>
          <p:cNvSpPr>
            <a:spLocks noGrp="1"/>
          </p:cNvSpPr>
          <p:nvPr>
            <p:ph sz="half" idx="2"/>
          </p:nvPr>
        </p:nvSpPr>
        <p:spPr>
          <a:xfrm>
            <a:off x="1327255" y="2142067"/>
            <a:ext cx="4099947" cy="3649133"/>
          </a:xfrm>
        </p:spPr>
        <p:txBody>
          <a:bodyPr vert="horz" lIns="91440" tIns="45720" rIns="91440" bIns="45720" rtlCol="0" anchor="ctr">
            <a:normAutofit/>
          </a:bodyPr>
          <a:lstStyle/>
          <a:p>
            <a:r>
              <a:rPr lang="tr-TR" dirty="0">
                <a:latin typeface="Consolas" panose="020B0609020204030204" pitchFamily="49" charset="0"/>
                <a:cs typeface="Consolas" panose="020B0609020204030204" pitchFamily="49" charset="0"/>
              </a:rPr>
              <a:t>Switch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added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special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assets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puzzle</a:t>
            </a:r>
            <a:r>
              <a:rPr lang="tr-TR" dirty="0">
                <a:latin typeface="Consolas" panose="020B0609020204030204" pitchFamily="49" charset="0"/>
                <a:cs typeface="Consolas" panose="020B0609020204030204" pitchFamily="49" charset="0"/>
              </a:rPr>
              <a:t>. </a:t>
            </a:r>
          </a:p>
          <a:p>
            <a:r>
              <a:rPr lang="tr-TR" dirty="0">
                <a:latin typeface="Consolas" panose="020B0609020204030204" pitchFamily="49" charset="0"/>
                <a:cs typeface="Consolas" panose="020B0609020204030204" pitchFamily="49" charset="0"/>
              </a:rPr>
              <a:t>Switch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animations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closing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on/</a:t>
            </a:r>
            <a:r>
              <a:rPr lang="tr-TR" dirty="0" err="1">
                <a:latin typeface="Consolas" panose="020B0609020204030204" pitchFamily="49" charset="0"/>
                <a:cs typeface="Consolas" panose="020B0609020204030204" pitchFamily="49" charset="0"/>
              </a:rPr>
              <a:t>off</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script</a:t>
            </a:r>
            <a:r>
              <a:rPr lang="tr-TR" dirty="0">
                <a:latin typeface="Consolas" panose="020B0609020204030204" pitchFamily="49" charset="0"/>
                <a:cs typeface="Consolas" panose="020B0609020204030204" pitchFamily="49" charset="0"/>
              </a:rPr>
              <a:t>.</a:t>
            </a:r>
          </a:p>
          <a:p>
            <a:r>
              <a:rPr lang="tr-TR" dirty="0">
                <a:latin typeface="Consolas" panose="020B0609020204030204" pitchFamily="49" charset="0"/>
                <a:cs typeface="Consolas" panose="020B0609020204030204" pitchFamily="49" charset="0"/>
              </a:rPr>
              <a:t>Switch is </a:t>
            </a:r>
            <a:r>
              <a:rPr lang="tr-TR" dirty="0" err="1">
                <a:latin typeface="Consolas" panose="020B0609020204030204" pitchFamily="49" charset="0"/>
                <a:cs typeface="Consolas" panose="020B0609020204030204" pitchFamily="49" charset="0"/>
              </a:rPr>
              <a:t>interactable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collectible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asset</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40003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1" name="Picture 17">
            <a:extLst>
              <a:ext uri="{FF2B5EF4-FFF2-40B4-BE49-F238E27FC236}">
                <a16:creationId xmlns:a16="http://schemas.microsoft.com/office/drawing/2014/main" id="{E3FC1144-BD64-4C61-ACB8-497711C416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3" name="İçerik Yer Tutucusu 7" descr="iç mekan, tezgah, tablo, yer içeren bir resim&#10;&#10;Çok yüksek güvenilirlikle oluşturulmuş açıklama">
            <a:extLst>
              <a:ext uri="{FF2B5EF4-FFF2-40B4-BE49-F238E27FC236}">
                <a16:creationId xmlns:a16="http://schemas.microsoft.com/office/drawing/2014/main" id="{10FFEF96-298F-4DCA-817D-F1EE0C48A530}"/>
              </a:ext>
            </a:extLst>
          </p:cNvPr>
          <p:cNvPicPr>
            <a:picLocks noChangeAspect="1"/>
          </p:cNvPicPr>
          <p:nvPr/>
        </p:nvPicPr>
        <p:blipFill rotWithShape="1">
          <a:blip r:embed="rId4">
            <a:extLst>
              <a:ext uri="{28A0092B-C50C-407E-A947-70E740481C1C}">
                <a14:useLocalDpi xmlns:a14="http://schemas.microsoft.com/office/drawing/2010/main" val="0"/>
              </a:ext>
            </a:extLst>
          </a:blip>
          <a:srcRect l="1688" r="2145" b="1"/>
          <a:stretch/>
        </p:blipFill>
        <p:spPr>
          <a:xfrm>
            <a:off x="20" y="4267831"/>
            <a:ext cx="4635988" cy="2591143"/>
          </a:xfrm>
          <a:prstGeom prst="rect">
            <a:avLst/>
          </a:prstGeom>
        </p:spPr>
      </p:pic>
      <p:pic>
        <p:nvPicPr>
          <p:cNvPr id="10" name="İçerik Yer Tutucusu 9" descr="yer, bina, duvar, adım içeren bir resim&#10;&#10;Çok yüksek güvenilirlikle oluşturulmuş açıklama">
            <a:extLst>
              <a:ext uri="{FF2B5EF4-FFF2-40B4-BE49-F238E27FC236}">
                <a16:creationId xmlns:a16="http://schemas.microsoft.com/office/drawing/2014/main" id="{E208B27E-7BB2-4FDB-8182-B700E305A842}"/>
              </a:ext>
            </a:extLst>
          </p:cNvPr>
          <p:cNvPicPr>
            <a:picLocks noGrp="1" noChangeAspect="1"/>
          </p:cNvPicPr>
          <p:nvPr>
            <p:ph sz="quarter" idx="4"/>
          </p:nvPr>
        </p:nvPicPr>
        <p:blipFill rotWithShape="1">
          <a:blip r:embed="rId5">
            <a:extLst>
              <a:ext uri="{28A0092B-C50C-407E-A947-70E740481C1C}">
                <a14:useLocalDpi xmlns:a14="http://schemas.microsoft.com/office/drawing/2010/main" val="0"/>
              </a:ext>
            </a:extLst>
          </a:blip>
          <a:srcRect r="61" b="-3"/>
          <a:stretch/>
        </p:blipFill>
        <p:spPr>
          <a:xfrm>
            <a:off x="20" y="10"/>
            <a:ext cx="4635988" cy="4267821"/>
          </a:xfrm>
          <a:prstGeom prst="rect">
            <a:avLst/>
          </a:prstGeom>
        </p:spPr>
      </p:pic>
      <p:cxnSp>
        <p:nvCxnSpPr>
          <p:cNvPr id="20" name="Straight Connector 19">
            <a:extLst>
              <a:ext uri="{FF2B5EF4-FFF2-40B4-BE49-F238E27FC236}">
                <a16:creationId xmlns:a16="http://schemas.microsoft.com/office/drawing/2014/main" id="{40B2C833-6511-4A48-909C-01F37BD743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4265169"/>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AE1D19B2-F2ED-4169-8CD5-5AEF652640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 name="Unvan 1">
            <a:extLst>
              <a:ext uri="{FF2B5EF4-FFF2-40B4-BE49-F238E27FC236}">
                <a16:creationId xmlns:a16="http://schemas.microsoft.com/office/drawing/2014/main" id="{02057F70-6371-400D-80E5-2AD95F20CD13}"/>
              </a:ext>
            </a:extLst>
          </p:cNvPr>
          <p:cNvSpPr>
            <a:spLocks noGrp="1"/>
          </p:cNvSpPr>
          <p:nvPr>
            <p:ph type="title"/>
          </p:nvPr>
        </p:nvSpPr>
        <p:spPr>
          <a:xfrm>
            <a:off x="5266892" y="609600"/>
            <a:ext cx="5550334" cy="1456267"/>
          </a:xfrm>
        </p:spPr>
        <p:txBody>
          <a:bodyPr vert="horz" lIns="91440" tIns="45720" rIns="91440" bIns="45720" rtlCol="0" anchor="ctr">
            <a:normAutofit/>
          </a:bodyPr>
          <a:lstStyle/>
          <a:p>
            <a:r>
              <a:rPr lang="en-US" dirty="0">
                <a:latin typeface="Consolas" panose="020B0609020204030204" pitchFamily="49" charset="0"/>
                <a:cs typeface="Consolas" panose="020B0609020204030204" pitchFamily="49" charset="0"/>
              </a:rPr>
              <a:t>New Assets</a:t>
            </a:r>
          </a:p>
        </p:txBody>
      </p:sp>
      <p:sp>
        <p:nvSpPr>
          <p:cNvPr id="24" name="Content Placeholder 14">
            <a:extLst>
              <a:ext uri="{FF2B5EF4-FFF2-40B4-BE49-F238E27FC236}">
                <a16:creationId xmlns:a16="http://schemas.microsoft.com/office/drawing/2014/main" id="{3EFED78E-C70B-4899-8686-1F25F513BE88}"/>
              </a:ext>
            </a:extLst>
          </p:cNvPr>
          <p:cNvSpPr>
            <a:spLocks noGrp="1"/>
          </p:cNvSpPr>
          <p:nvPr>
            <p:ph sz="half" idx="2"/>
          </p:nvPr>
        </p:nvSpPr>
        <p:spPr>
          <a:xfrm>
            <a:off x="5266892" y="2142067"/>
            <a:ext cx="5550334" cy="3649133"/>
          </a:xfrm>
        </p:spPr>
        <p:txBody>
          <a:bodyPr vert="horz" lIns="91440" tIns="45720" rIns="91440" bIns="45720" rtlCol="0" anchor="ctr">
            <a:normAutofit/>
          </a:bodyPr>
          <a:lstStyle/>
          <a:p>
            <a:r>
              <a:rPr lang="tr-TR" sz="2400" dirty="0" err="1">
                <a:latin typeface="Consolas" panose="020B0609020204030204" pitchFamily="49" charset="0"/>
                <a:cs typeface="Consolas" panose="020B0609020204030204" pitchFamily="49" charset="0"/>
              </a:rPr>
              <a:t>Railing</a:t>
            </a:r>
            <a:r>
              <a:rPr lang="tr-TR" sz="2400" dirty="0">
                <a:latin typeface="Consolas" panose="020B0609020204030204" pitchFamily="49" charset="0"/>
                <a:cs typeface="Consolas" panose="020B0609020204030204" pitchFamily="49" charset="0"/>
              </a:rPr>
              <a:t> of </a:t>
            </a:r>
            <a:r>
              <a:rPr lang="tr-TR" sz="2400" dirty="0" err="1">
                <a:latin typeface="Consolas" panose="020B0609020204030204" pitchFamily="49" charset="0"/>
                <a:cs typeface="Consolas" panose="020B0609020204030204" pitchFamily="49" charset="0"/>
              </a:rPr>
              <a:t>the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stairs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are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added</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This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structures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are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for</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more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realistic</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view</a:t>
            </a:r>
            <a:r>
              <a:rPr lang="tr-TR" sz="2400" dirty="0">
                <a:latin typeface="Consolas" panose="020B0609020204030204" pitchFamily="49" charset="0"/>
                <a:cs typeface="Consolas" panose="020B0609020204030204" pitchFamily="49" charset="0"/>
              </a:rPr>
              <a:t> of </a:t>
            </a:r>
            <a:r>
              <a:rPr lang="tr-TR" sz="2400" dirty="0" err="1">
                <a:latin typeface="Consolas" panose="020B0609020204030204" pitchFamily="49" charset="0"/>
                <a:cs typeface="Consolas" panose="020B0609020204030204" pitchFamily="49" charset="0"/>
              </a:rPr>
              <a:t>the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scene</a:t>
            </a:r>
            <a:r>
              <a:rPr lang="tr-TR" sz="2400" dirty="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75499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iç mekan, tablo içeren bir resim&#10;&#10;Yüksek güvenilirlikle oluşturulmuş açıklama">
            <a:extLst>
              <a:ext uri="{FF2B5EF4-FFF2-40B4-BE49-F238E27FC236}">
                <a16:creationId xmlns:a16="http://schemas.microsoft.com/office/drawing/2014/main" id="{DCBCB309-37DD-4CC8-9955-327724DA3F2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03628" y="643463"/>
            <a:ext cx="6377549"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id="{C30E04C7-9559-4E1A-8DE8-B4E4D9A4370C}"/>
              </a:ext>
            </a:extLst>
          </p:cNvPr>
          <p:cNvSpPr>
            <a:spLocks noGrp="1"/>
          </p:cNvSpPr>
          <p:nvPr>
            <p:ph type="title"/>
          </p:nvPr>
        </p:nvSpPr>
        <p:spPr>
          <a:xfrm>
            <a:off x="7865806" y="643463"/>
            <a:ext cx="3706762" cy="1608124"/>
          </a:xfrm>
        </p:spPr>
        <p:txBody>
          <a:bodyPr vert="horz" lIns="91440" tIns="45720" rIns="91440" bIns="45720" rtlCol="0" anchor="ctr">
            <a:normAutofit/>
          </a:bodyPr>
          <a:lstStyle/>
          <a:p>
            <a:pPr algn="ctr"/>
            <a:r>
              <a:rPr lang="en-US" dirty="0">
                <a:latin typeface="Consolas" panose="020B0609020204030204" pitchFamily="49" charset="0"/>
                <a:cs typeface="Consolas" panose="020B0609020204030204" pitchFamily="49" charset="0"/>
              </a:rPr>
              <a:t>New Assets</a:t>
            </a:r>
          </a:p>
        </p:txBody>
      </p:sp>
      <p:sp>
        <p:nvSpPr>
          <p:cNvPr id="6" name="İçerik Yer Tutucusu 5">
            <a:extLst>
              <a:ext uri="{FF2B5EF4-FFF2-40B4-BE49-F238E27FC236}">
                <a16:creationId xmlns:a16="http://schemas.microsoft.com/office/drawing/2014/main" id="{F128B156-F131-4573-BDE2-B95FADA91A61}"/>
              </a:ext>
            </a:extLst>
          </p:cNvPr>
          <p:cNvSpPr>
            <a:spLocks noGrp="1"/>
          </p:cNvSpPr>
          <p:nvPr>
            <p:ph sz="quarter" idx="4"/>
          </p:nvPr>
        </p:nvSpPr>
        <p:spPr>
          <a:xfrm>
            <a:off x="7865806" y="2251587"/>
            <a:ext cx="3706762" cy="3972232"/>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Note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pen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added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special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assets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too</a:t>
            </a:r>
            <a:r>
              <a:rPr lang="tr-TR" dirty="0">
                <a:latin typeface="Consolas" panose="020B0609020204030204" pitchFamily="49" charset="0"/>
                <a:cs typeface="Consolas" panose="020B0609020204030204" pitchFamily="49" charset="0"/>
              </a:rPr>
              <a:t>. </a:t>
            </a:r>
          </a:p>
          <a:p>
            <a:r>
              <a:rPr lang="tr-TR" dirty="0" err="1">
                <a:latin typeface="Consolas" panose="020B0609020204030204" pitchFamily="49" charset="0"/>
                <a:cs typeface="Consolas" panose="020B0609020204030204" pitchFamily="49" charset="0"/>
              </a:rPr>
              <a:t>Note</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like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manual</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puzzle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interactable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asset</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38657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59865F3-E7DF-4981-A87F-1A5A79716B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ounded Rectangle 10">
            <a:extLst>
              <a:ext uri="{FF2B5EF4-FFF2-40B4-BE49-F238E27FC236}">
                <a16:creationId xmlns:a16="http://schemas.microsoft.com/office/drawing/2014/main" id="{55ABC612-4558-4890-8E35-314A822F6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975" y="2942652"/>
            <a:ext cx="5433751" cy="3284719"/>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12">
            <a:extLst>
              <a:ext uri="{FF2B5EF4-FFF2-40B4-BE49-F238E27FC236}">
                <a16:creationId xmlns:a16="http://schemas.microsoft.com/office/drawing/2014/main" id="{192E506C-B8F6-474C-8DF2-C24D93C1B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976" y="626261"/>
            <a:ext cx="2627580" cy="2138591"/>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14">
            <a:extLst>
              <a:ext uri="{FF2B5EF4-FFF2-40B4-BE49-F238E27FC236}">
                <a16:creationId xmlns:a16="http://schemas.microsoft.com/office/drawing/2014/main" id="{F49E2331-EDC5-4C03-8184-32BB55FB4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9909" y="626261"/>
            <a:ext cx="2627580" cy="2138591"/>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İçerik Yer Tutucusu 9" descr="ekran görüntüsü içeren bir resim&#10;&#10;Yüksek güvenilirlikle oluşturulmuş açıklama">
            <a:extLst>
              <a:ext uri="{FF2B5EF4-FFF2-40B4-BE49-F238E27FC236}">
                <a16:creationId xmlns:a16="http://schemas.microsoft.com/office/drawing/2014/main" id="{1A74FB40-A8FC-4907-A400-58F85FF525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433" y="3429001"/>
            <a:ext cx="4752528" cy="2290114"/>
          </a:xfrm>
          <a:prstGeom prst="roundRect">
            <a:avLst>
              <a:gd name="adj" fmla="val 5453"/>
            </a:avLst>
          </a:prstGeom>
          <a:ln w="50800" cap="sq" cmpd="dbl">
            <a:noFill/>
            <a:miter lim="800000"/>
          </a:ln>
          <a:effectLst/>
        </p:spPr>
      </p:pic>
      <p:pic>
        <p:nvPicPr>
          <p:cNvPr id="13" name="İçerik Yer Tutucusu 7" descr="tablo, iç mekan, oturma içeren bir resim&#10;&#10;Yüksek güvenilirlikle oluşturulmuş açıklama">
            <a:extLst>
              <a:ext uri="{FF2B5EF4-FFF2-40B4-BE49-F238E27FC236}">
                <a16:creationId xmlns:a16="http://schemas.microsoft.com/office/drawing/2014/main" id="{D078EFA4-AC2C-4880-BBD4-1048B0CF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276" y="1138885"/>
            <a:ext cx="2398979" cy="1115525"/>
          </a:xfrm>
          <a:prstGeom prst="roundRect">
            <a:avLst>
              <a:gd name="adj" fmla="val 5453"/>
            </a:avLst>
          </a:prstGeom>
          <a:ln w="50800" cap="sq" cmpd="dbl">
            <a:noFill/>
            <a:miter lim="800000"/>
          </a:ln>
          <a:effectLst/>
        </p:spPr>
      </p:pic>
      <p:pic>
        <p:nvPicPr>
          <p:cNvPr id="12" name="İçerik Yer Tutucusu 11" descr="ekran görüntüsü içeren bir resim&#10;&#10;Çok yüksek güvenilirlikle oluşturulmuş açıklama">
            <a:extLst>
              <a:ext uri="{FF2B5EF4-FFF2-40B4-BE49-F238E27FC236}">
                <a16:creationId xmlns:a16="http://schemas.microsoft.com/office/drawing/2014/main" id="{0BB92E81-2D9D-4B27-BD3C-ED374A4CFCAB}"/>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3719736" y="976795"/>
            <a:ext cx="2160240" cy="1437521"/>
          </a:xfrm>
          <a:prstGeom prst="roundRect">
            <a:avLst>
              <a:gd name="adj" fmla="val 5453"/>
            </a:avLst>
          </a:prstGeom>
          <a:ln w="50800" cap="sq" cmpd="dbl">
            <a:noFill/>
            <a:miter lim="800000"/>
          </a:ln>
          <a:effectLst/>
        </p:spPr>
      </p:pic>
      <p:sp>
        <p:nvSpPr>
          <p:cNvPr id="2" name="Unvan 1">
            <a:extLst>
              <a:ext uri="{FF2B5EF4-FFF2-40B4-BE49-F238E27FC236}">
                <a16:creationId xmlns:a16="http://schemas.microsoft.com/office/drawing/2014/main" id="{3EB37013-4DE9-4B9B-B2EB-877D8EA009F9}"/>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en-US" dirty="0">
                <a:latin typeface="Consolas" panose="020B0609020204030204" pitchFamily="49" charset="0"/>
                <a:cs typeface="Consolas" panose="020B0609020204030204" pitchFamily="49" charset="0"/>
              </a:rPr>
              <a:t>Interfaces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note</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5" name="Content Placeholder 24">
            <a:extLst>
              <a:ext uri="{FF2B5EF4-FFF2-40B4-BE49-F238E27FC236}">
                <a16:creationId xmlns:a16="http://schemas.microsoft.com/office/drawing/2014/main" id="{6F3974FD-07AC-4CD0-A567-45BBCC26E2C9}"/>
              </a:ext>
            </a:extLst>
          </p:cNvPr>
          <p:cNvSpPr>
            <a:spLocks noGrp="1"/>
          </p:cNvSpPr>
          <p:nvPr>
            <p:ph sz="quarter" idx="4"/>
          </p:nvPr>
        </p:nvSpPr>
        <p:spPr>
          <a:xfrm>
            <a:off x="6717278" y="2142067"/>
            <a:ext cx="4099947" cy="3649133"/>
          </a:xfrm>
        </p:spPr>
        <p:txBody>
          <a:bodyPr vert="horz" lIns="91440" tIns="45720" rIns="91440" bIns="45720" rtlCol="0" anchor="ctr">
            <a:normAutofit/>
          </a:bodyPr>
          <a:lstStyle/>
          <a:p>
            <a:r>
              <a:rPr lang="tr-TR" sz="1600" dirty="0" err="1">
                <a:latin typeface="Consolas" panose="020B0609020204030204" pitchFamily="49" charset="0"/>
                <a:cs typeface="Consolas" panose="020B0609020204030204" pitchFamily="49" charset="0"/>
              </a:rPr>
              <a:t>Note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interfaces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added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to</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house</a:t>
            </a:r>
            <a:r>
              <a:rPr lang="tr-TR" sz="1600" dirty="0">
                <a:latin typeface="Consolas" panose="020B0609020204030204" pitchFamily="49" charset="0"/>
                <a:cs typeface="Consolas" panose="020B0609020204030204" pitchFamily="49" charset="0"/>
              </a:rPr>
              <a:t>. </a:t>
            </a:r>
          </a:p>
          <a:p>
            <a:r>
              <a:rPr lang="tr-TR" sz="1600" dirty="0" err="1">
                <a:latin typeface="Consolas" panose="020B0609020204030204" pitchFamily="49" charset="0"/>
                <a:cs typeface="Consolas" panose="020B0609020204030204" pitchFamily="49" charset="0"/>
              </a:rPr>
              <a:t>When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near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by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note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asset</a:t>
            </a:r>
            <a:r>
              <a:rPr lang="tr-TR" sz="1600" dirty="0">
                <a:latin typeface="Consolas" panose="020B0609020204030204" pitchFamily="49" charset="0"/>
                <a:cs typeface="Consolas" panose="020B0609020204030204" pitchFamily="49" charset="0"/>
              </a:rPr>
              <a:t> a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comes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up</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shows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which</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button</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required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for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interaction</a:t>
            </a:r>
            <a:r>
              <a:rPr lang="tr-TR" sz="1600" dirty="0">
                <a:latin typeface="Consolas" panose="020B0609020204030204" pitchFamily="49" charset="0"/>
                <a:cs typeface="Consolas" panose="020B0609020204030204" pitchFamily="49" charset="0"/>
              </a:rPr>
              <a:t>.</a:t>
            </a:r>
          </a:p>
          <a:p>
            <a:r>
              <a:rPr lang="tr-TR" sz="1600" dirty="0" err="1">
                <a:latin typeface="Consolas" panose="020B0609020204030204" pitchFamily="49" charset="0"/>
                <a:cs typeface="Consolas" panose="020B0609020204030204" pitchFamily="49" charset="0"/>
              </a:rPr>
              <a:t>If</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pressed</a:t>
            </a:r>
            <a:r>
              <a:rPr lang="tr-TR" sz="1600" dirty="0">
                <a:latin typeface="Consolas" panose="020B0609020204030204" pitchFamily="49" charset="0"/>
                <a:cs typeface="Consolas" panose="020B0609020204030204" pitchFamily="49" charset="0"/>
              </a:rPr>
              <a:t> ‘R’ </a:t>
            </a:r>
            <a:r>
              <a:rPr lang="tr-TR" sz="1600" dirty="0" err="1">
                <a:latin typeface="Consolas" panose="020B0609020204030204" pitchFamily="49" charset="0"/>
                <a:cs typeface="Consolas" panose="020B0609020204030204" pitchFamily="49" charset="0"/>
              </a:rPr>
              <a:t>button</a:t>
            </a:r>
            <a:r>
              <a:rPr lang="tr-TR" sz="1600" dirty="0">
                <a:latin typeface="Consolas" panose="020B0609020204030204" pitchFamily="49" charset="0"/>
                <a:cs typeface="Consolas" panose="020B0609020204030204" pitchFamily="49" charset="0"/>
              </a:rPr>
              <a:t>. A </a:t>
            </a:r>
            <a:r>
              <a:rPr lang="tr-TR" sz="1600" dirty="0" err="1">
                <a:latin typeface="Consolas" panose="020B0609020204030204" pitchFamily="49" charset="0"/>
                <a:cs typeface="Consolas" panose="020B0609020204030204" pitchFamily="49" charset="0"/>
              </a:rPr>
              <a:t>note</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opened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This</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another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gives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hint</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for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solving</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puzzle</a:t>
            </a:r>
            <a:r>
              <a:rPr lang="tr-TR" sz="1600" dirty="0">
                <a:latin typeface="Consolas" panose="020B0609020204030204" pitchFamily="49" charset="0"/>
                <a:cs typeface="Consolas" panose="020B0609020204030204" pitchFamily="49" charset="0"/>
              </a:rPr>
              <a:t>.</a:t>
            </a:r>
          </a:p>
          <a:p>
            <a:r>
              <a:rPr lang="tr-TR" sz="1600" dirty="0" err="1">
                <a:latin typeface="Consolas" panose="020B0609020204030204" pitchFamily="49" charset="0"/>
                <a:cs typeface="Consolas" panose="020B0609020204030204" pitchFamily="49" charset="0"/>
              </a:rPr>
              <a:t>Another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shows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interaction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button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for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closing</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note</a:t>
            </a:r>
            <a:r>
              <a:rPr lang="tr-TR" sz="1600" dirty="0">
                <a:latin typeface="Consolas" panose="020B0609020204030204" pitchFamily="49" charset="0"/>
                <a:cs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162752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yer, iç mekan içeren bir resim&#10;&#10;Yüksek güvenilirlikle oluşturulmuş açıklama">
            <a:extLst>
              <a:ext uri="{FF2B5EF4-FFF2-40B4-BE49-F238E27FC236}">
                <a16:creationId xmlns:a16="http://schemas.microsoft.com/office/drawing/2014/main" id="{7E38517B-90C2-49E4-BE20-51338464BDB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414556" y="2746976"/>
            <a:ext cx="6095593" cy="266682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id="{AE23EF07-A3A9-4B8F-BA48-C73B95151787}"/>
              </a:ext>
            </a:extLst>
          </p:cNvPr>
          <p:cNvSpPr>
            <a:spLocks noGrp="1"/>
          </p:cNvSpPr>
          <p:nvPr>
            <p:ph type="title"/>
          </p:nvPr>
        </p:nvSpPr>
        <p:spPr>
          <a:xfrm>
            <a:off x="825909" y="808055"/>
            <a:ext cx="3979205" cy="1453363"/>
          </a:xfrm>
        </p:spPr>
        <p:txBody>
          <a:bodyPr vert="horz" lIns="91440" tIns="45720" rIns="91440" bIns="45720" rtlCol="0" anchor="ctr">
            <a:normAutofit/>
          </a:bodyPr>
          <a:lstStyle/>
          <a:p>
            <a:pPr algn="ctr"/>
            <a:r>
              <a:rPr lang="en-US" dirty="0">
                <a:latin typeface="Consolas" panose="020B0609020204030204" pitchFamily="49" charset="0"/>
                <a:cs typeface="Consolas" panose="020B0609020204030204" pitchFamily="49" charset="0"/>
              </a:rPr>
              <a:t>Interfaces (</a:t>
            </a:r>
            <a:r>
              <a:rPr lang="en-US" dirty="0" err="1">
                <a:latin typeface="Consolas" panose="020B0609020204030204" pitchFamily="49" charset="0"/>
                <a:cs typeface="Consolas" panose="020B0609020204030204" pitchFamily="49" charset="0"/>
              </a:rPr>
              <a:t>swıtch</a:t>
            </a:r>
            <a:r>
              <a:rPr lang="en-US" dirty="0">
                <a:latin typeface="Consolas" panose="020B0609020204030204" pitchFamily="49" charset="0"/>
                <a:cs typeface="Consolas" panose="020B0609020204030204" pitchFamily="49" charset="0"/>
              </a:rPr>
              <a:t>)</a:t>
            </a:r>
          </a:p>
        </p:txBody>
      </p:sp>
      <p:sp>
        <p:nvSpPr>
          <p:cNvPr id="12" name="İçerik Yer Tutucusu 11">
            <a:extLst>
              <a:ext uri="{FF2B5EF4-FFF2-40B4-BE49-F238E27FC236}">
                <a16:creationId xmlns:a16="http://schemas.microsoft.com/office/drawing/2014/main" id="{327E85FC-313A-4750-967C-40B359F331F3}"/>
              </a:ext>
            </a:extLst>
          </p:cNvPr>
          <p:cNvSpPr>
            <a:spLocks noGrp="1"/>
          </p:cNvSpPr>
          <p:nvPr>
            <p:ph sz="quarter" idx="4"/>
          </p:nvPr>
        </p:nvSpPr>
        <p:spPr>
          <a:xfrm>
            <a:off x="802178" y="2261420"/>
            <a:ext cx="4002936" cy="3637935"/>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Another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canvas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shown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user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interaction</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When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near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this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canvas</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showing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until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user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pressed</a:t>
            </a:r>
            <a:r>
              <a:rPr lang="tr-TR" dirty="0">
                <a:latin typeface="Consolas" panose="020B0609020204030204" pitchFamily="49" charset="0"/>
                <a:cs typeface="Consolas" panose="020B0609020204030204" pitchFamily="49" charset="0"/>
              </a:rPr>
              <a:t> ‘M’ </a:t>
            </a:r>
            <a:r>
              <a:rPr lang="tr-TR" dirty="0" err="1">
                <a:latin typeface="Consolas" panose="020B0609020204030204" pitchFamily="49" charset="0"/>
                <a:cs typeface="Consolas" panose="020B0609020204030204" pitchFamily="49" charset="0"/>
              </a:rPr>
              <a:t>button</a:t>
            </a:r>
            <a:r>
              <a:rPr lang="tr-TR"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996443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3" name="İçerik Yer Tutucusu 7">
            <a:extLst>
              <a:ext uri="{FF2B5EF4-FFF2-40B4-BE49-F238E27FC236}">
                <a16:creationId xmlns:a16="http://schemas.microsoft.com/office/drawing/2014/main" id="{561CE6A5-2D43-4C95-8ADA-5B806AD36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652" y="736752"/>
            <a:ext cx="3335303" cy="1473090"/>
          </a:xfrm>
          <a:prstGeom prst="roundRect">
            <a:avLst>
              <a:gd name="adj" fmla="val 1045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İçerik Yer Tutucusu 9" descr="ekran, iç mekan, duvar içeren bir resim&#10;&#10;Çok yüksek güvenilirlikle oluşturulmuş açıklama">
            <a:extLst>
              <a:ext uri="{FF2B5EF4-FFF2-40B4-BE49-F238E27FC236}">
                <a16:creationId xmlns:a16="http://schemas.microsoft.com/office/drawing/2014/main" id="{D2207378-0EB0-4499-952C-B0F13C18F35F}"/>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8378885" y="637281"/>
            <a:ext cx="3003994" cy="1672033"/>
          </a:xfrm>
          <a:prstGeom prst="roundRect">
            <a:avLst>
              <a:gd name="adj" fmla="val 1045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id="{98E978E0-FD86-4445-97DC-6BA925B09838}"/>
              </a:ext>
            </a:extLst>
          </p:cNvPr>
          <p:cNvSpPr>
            <a:spLocks noGrp="1"/>
          </p:cNvSpPr>
          <p:nvPr>
            <p:ph type="title"/>
          </p:nvPr>
        </p:nvSpPr>
        <p:spPr>
          <a:xfrm>
            <a:off x="632651" y="643464"/>
            <a:ext cx="3785181" cy="5571072"/>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Interfaces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Tıme</a:t>
            </a:r>
            <a:r>
              <a:rPr lang="tr-TR" dirty="0">
                <a:latin typeface="Consolas" panose="020B0609020204030204" pitchFamily="49" charset="0"/>
                <a:cs typeface="Consolas" panose="020B0609020204030204" pitchFamily="49" charset="0"/>
              </a:rPr>
              <a:t>/</a:t>
            </a:r>
            <a:r>
              <a:rPr lang="tr-TR" dirty="0" err="1">
                <a:latin typeface="Consolas" panose="020B0609020204030204" pitchFamily="49" charset="0"/>
                <a:cs typeface="Consolas" panose="020B0609020204030204" pitchFamily="49" charset="0"/>
              </a:rPr>
              <a:t>Next</a:t>
            </a:r>
            <a:r>
              <a:rPr lang="tr-TR" dirty="0">
                <a:latin typeface="Consolas" panose="020B0609020204030204" pitchFamily="49" charset="0"/>
                <a:cs typeface="Consolas" panose="020B0609020204030204" pitchFamily="49" charset="0"/>
              </a:rPr>
              <a:t> Level DIFFICULTY)</a:t>
            </a:r>
            <a:endParaRPr lang="en-US" dirty="0">
              <a:latin typeface="Consolas" panose="020B0609020204030204" pitchFamily="49" charset="0"/>
              <a:cs typeface="Consolas" panose="020B0609020204030204" pitchFamily="49" charset="0"/>
            </a:endParaRPr>
          </a:p>
        </p:txBody>
      </p:sp>
      <p:sp>
        <p:nvSpPr>
          <p:cNvPr id="15" name="Content Placeholder 14">
            <a:extLst>
              <a:ext uri="{FF2B5EF4-FFF2-40B4-BE49-F238E27FC236}">
                <a16:creationId xmlns:a16="http://schemas.microsoft.com/office/drawing/2014/main" id="{9D422036-13FA-4E2A-84FC-1E4B44006FF6}"/>
              </a:ext>
            </a:extLst>
          </p:cNvPr>
          <p:cNvSpPr>
            <a:spLocks noGrp="1"/>
          </p:cNvSpPr>
          <p:nvPr>
            <p:ph sz="half" idx="2"/>
          </p:nvPr>
        </p:nvSpPr>
        <p:spPr>
          <a:xfrm>
            <a:off x="4709649" y="2496138"/>
            <a:ext cx="6838885" cy="3718398"/>
          </a:xfrm>
        </p:spPr>
        <p:txBody>
          <a:bodyPr vert="horz" lIns="91440" tIns="45720" rIns="91440" bIns="45720" rtlCol="0" anchor="ctr">
            <a:normAutofit/>
          </a:bodyPr>
          <a:lstStyle/>
          <a:p>
            <a:r>
              <a:rPr lang="tr-TR" dirty="0">
                <a:latin typeface="Consolas" panose="020B0609020204030204" pitchFamily="49" charset="0"/>
                <a:cs typeface="Consolas" panose="020B0609020204030204" pitchFamily="49" charset="0"/>
              </a:rPr>
              <a:t>Time panel is </a:t>
            </a:r>
            <a:r>
              <a:rPr lang="tr-TR" dirty="0" err="1">
                <a:latin typeface="Consolas" panose="020B0609020204030204" pitchFamily="49" charset="0"/>
                <a:cs typeface="Consolas" panose="020B0609020204030204" pitchFamily="49" charset="0"/>
              </a:rPr>
              <a:t>shown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user</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top </a:t>
            </a:r>
            <a:r>
              <a:rPr lang="tr-TR" dirty="0" err="1">
                <a:latin typeface="Consolas" panose="020B0609020204030204" pitchFamily="49" charset="0"/>
                <a:cs typeface="Consolas" panose="020B0609020204030204" pitchFamily="49" charset="0"/>
              </a:rPr>
              <a:t>left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corner</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screen</a:t>
            </a:r>
            <a:r>
              <a:rPr lang="tr-TR" dirty="0">
                <a:latin typeface="Consolas" panose="020B0609020204030204" pitchFamily="49" charset="0"/>
                <a:cs typeface="Consolas" panose="020B0609020204030204" pitchFamily="49" charset="0"/>
              </a:rPr>
              <a:t>. Time has </a:t>
            </a:r>
            <a:r>
              <a:rPr lang="tr-TR" dirty="0" err="1">
                <a:latin typeface="Consolas" panose="020B0609020204030204" pitchFamily="49" charset="0"/>
                <a:cs typeface="Consolas" panose="020B0609020204030204" pitchFamily="49" charset="0"/>
              </a:rPr>
              <a:t>effect</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next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level’s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difficulty</a:t>
            </a:r>
            <a:r>
              <a:rPr lang="tr-TR" dirty="0">
                <a:latin typeface="Consolas" panose="020B0609020204030204" pitchFamily="49" charset="0"/>
                <a:cs typeface="Consolas" panose="020B0609020204030204" pitchFamily="49" charset="0"/>
              </a:rPr>
              <a:t>. </a:t>
            </a:r>
          </a:p>
          <a:p>
            <a:r>
              <a:rPr lang="tr-TR" dirty="0">
                <a:latin typeface="Consolas" panose="020B0609020204030204" pitchFamily="49" charset="0"/>
                <a:cs typeface="Consolas" panose="020B0609020204030204" pitchFamily="49" charset="0"/>
              </a:rPr>
              <a:t>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end</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 time panel </a:t>
            </a:r>
            <a:r>
              <a:rPr lang="tr-TR" dirty="0" err="1">
                <a:latin typeface="Consolas" panose="020B0609020204030204" pitchFamily="49" charset="0"/>
                <a:cs typeface="Consolas" panose="020B0609020204030204" pitchFamily="49" charset="0"/>
              </a:rPr>
              <a:t>changes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difficulty</a:t>
            </a:r>
            <a:r>
              <a:rPr lang="tr-TR" dirty="0">
                <a:latin typeface="Consolas" panose="020B0609020204030204" pitchFamily="49" charset="0"/>
                <a:cs typeface="Consolas" panose="020B0609020204030204" pitchFamily="49" charset="0"/>
              </a:rPr>
              <a:t> panel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shows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user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next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level’s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difficulty</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40271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duvar içeren bir resim&#10;&#10;Yüksek güvenilirlikle oluşturulmuş açıklama">
            <a:extLst>
              <a:ext uri="{FF2B5EF4-FFF2-40B4-BE49-F238E27FC236}">
                <a16:creationId xmlns:a16="http://schemas.microsoft.com/office/drawing/2014/main" id="{AD55D9C5-1181-4A1D-A047-6F4D60CDFFA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327360" y="2656114"/>
            <a:ext cx="6095593" cy="284854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id="{72C27DB6-A6C6-449C-BE26-E082F475DD2A}"/>
              </a:ext>
            </a:extLst>
          </p:cNvPr>
          <p:cNvSpPr>
            <a:spLocks noGrp="1"/>
          </p:cNvSpPr>
          <p:nvPr>
            <p:ph type="title"/>
          </p:nvPr>
        </p:nvSpPr>
        <p:spPr>
          <a:xfrm>
            <a:off x="825909" y="808055"/>
            <a:ext cx="3979205" cy="1453363"/>
          </a:xfrm>
        </p:spPr>
        <p:txBody>
          <a:bodyPr vert="horz" lIns="91440" tIns="45720" rIns="91440" bIns="45720" rtlCol="0" anchor="ctr">
            <a:normAutofit/>
          </a:bodyPr>
          <a:lstStyle/>
          <a:p>
            <a:pPr algn="ctr"/>
            <a:r>
              <a:rPr lang="en-US" dirty="0">
                <a:latin typeface="Consolas" panose="020B0609020204030204" pitchFamily="49" charset="0"/>
                <a:cs typeface="Consolas" panose="020B0609020204030204" pitchFamily="49" charset="0"/>
              </a:rPr>
              <a:t>Interfaces (door)</a:t>
            </a:r>
          </a:p>
        </p:txBody>
      </p:sp>
      <p:sp>
        <p:nvSpPr>
          <p:cNvPr id="6" name="İçerik Yer Tutucusu 5">
            <a:extLst>
              <a:ext uri="{FF2B5EF4-FFF2-40B4-BE49-F238E27FC236}">
                <a16:creationId xmlns:a16="http://schemas.microsoft.com/office/drawing/2014/main" id="{CDFDFF07-F1D6-444F-901C-F53A36844446}"/>
              </a:ext>
            </a:extLst>
          </p:cNvPr>
          <p:cNvSpPr>
            <a:spLocks noGrp="1"/>
          </p:cNvSpPr>
          <p:nvPr>
            <p:ph sz="quarter" idx="4"/>
          </p:nvPr>
        </p:nvSpPr>
        <p:spPr>
          <a:xfrm>
            <a:off x="802178" y="2261420"/>
            <a:ext cx="4002936" cy="3637935"/>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This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canvas</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shown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when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near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except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p>
          <a:p>
            <a:r>
              <a:rPr lang="tr-TR" dirty="0" err="1">
                <a:latin typeface="Consolas" panose="020B0609020204030204" pitchFamily="49" charset="0"/>
                <a:cs typeface="Consolas" panose="020B0609020204030204" pitchFamily="49" charset="0"/>
              </a:rPr>
              <a:t>Shows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interaction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button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Stays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until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pressed</a:t>
            </a:r>
            <a:r>
              <a:rPr lang="tr-TR" dirty="0">
                <a:latin typeface="Consolas" panose="020B0609020204030204" pitchFamily="49" charset="0"/>
                <a:cs typeface="Consolas" panose="020B0609020204030204" pitchFamily="49" charset="0"/>
              </a:rPr>
              <a:t> ‘O’ </a:t>
            </a:r>
            <a:r>
              <a:rPr lang="tr-TR" dirty="0" err="1">
                <a:latin typeface="Consolas" panose="020B0609020204030204" pitchFamily="49" charset="0"/>
                <a:cs typeface="Consolas" panose="020B0609020204030204" pitchFamily="49" charset="0"/>
              </a:rPr>
              <a:t>button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moved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away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from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4036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237960" y="1618200"/>
            <a:ext cx="6187680" cy="3648600"/>
          </a:xfrm>
          <a:prstGeom prst="rect">
            <a:avLst/>
          </a:prstGeom>
          <a:noFill/>
          <a:ln>
            <a:noFill/>
          </a:ln>
        </p:spPr>
        <p:txBody>
          <a:bodyPr anchor="ctr"/>
          <a:lstStyle/>
          <a:p>
            <a:pPr algn="ctr">
              <a:lnSpc>
                <a:spcPct val="100000"/>
              </a:lnSpc>
            </a:pPr>
            <a:r>
              <a:rPr lang="tr-TR" sz="2400" b="1" strike="noStrike" spc="-1" dirty="0">
                <a:solidFill>
                  <a:srgbClr val="FFFFFF"/>
                </a:solidFill>
                <a:uFill>
                  <a:solidFill>
                    <a:srgbClr val="FFFFFF"/>
                  </a:solidFill>
                </a:uFill>
                <a:latin typeface="consolas"/>
              </a:rPr>
              <a:t>Player is </a:t>
            </a:r>
            <a:r>
              <a:rPr lang="tr-TR" sz="2400" b="1" strike="noStrike" spc="-1" dirty="0" err="1">
                <a:solidFill>
                  <a:srgbClr val="FFFFFF"/>
                </a:solidFill>
                <a:uFill>
                  <a:solidFill>
                    <a:srgbClr val="FFFFFF"/>
                  </a:solidFill>
                </a:uFill>
                <a:latin typeface="consolas"/>
              </a:rPr>
              <a:t>forced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to</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discover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environment</a:t>
            </a:r>
            <a:r>
              <a:rPr lang="tr-TR" sz="2400" b="1" strike="noStrike" spc="-1" dirty="0">
                <a:solidFill>
                  <a:srgbClr val="FFFFFF"/>
                </a:solidFill>
                <a:uFill>
                  <a:solidFill>
                    <a:srgbClr val="FFFFFF"/>
                  </a:solidFill>
                </a:uFill>
                <a:latin typeface="consolas"/>
              </a:rPr>
              <a:t> in an </a:t>
            </a:r>
            <a:r>
              <a:rPr lang="tr-TR" sz="2400" b="1" strike="noStrike" spc="-1" dirty="0" err="1">
                <a:solidFill>
                  <a:srgbClr val="FFFFFF"/>
                </a:solidFill>
                <a:uFill>
                  <a:solidFill>
                    <a:srgbClr val="FFFFFF"/>
                  </a:solidFill>
                </a:uFill>
                <a:latin typeface="consolas"/>
              </a:rPr>
              <a:t>undirected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way</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Puzzles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must</a:t>
            </a:r>
            <a:r>
              <a:rPr lang="tr-TR" sz="2400" b="1" strike="noStrike" spc="-1" dirty="0">
                <a:solidFill>
                  <a:srgbClr val="FFFFFF"/>
                </a:solidFill>
                <a:uFill>
                  <a:solidFill>
                    <a:srgbClr val="FFFFFF"/>
                  </a:solidFill>
                </a:uFill>
                <a:latin typeface="consolas"/>
              </a:rPr>
              <a:t> be </a:t>
            </a:r>
            <a:r>
              <a:rPr lang="tr-TR" sz="2400" b="1" strike="noStrike" spc="-1" dirty="0" err="1">
                <a:solidFill>
                  <a:srgbClr val="FFFFFF"/>
                </a:solidFill>
                <a:uFill>
                  <a:solidFill>
                    <a:srgbClr val="FFFFFF"/>
                  </a:solidFill>
                </a:uFill>
                <a:latin typeface="consolas"/>
              </a:rPr>
              <a:t>solved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for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game </a:t>
            </a:r>
            <a:r>
              <a:rPr lang="tr-TR" sz="2400" b="1" strike="noStrike" spc="-1" dirty="0" err="1">
                <a:solidFill>
                  <a:srgbClr val="FFFFFF"/>
                </a:solidFill>
                <a:uFill>
                  <a:solidFill>
                    <a:srgbClr val="FFFFFF"/>
                  </a:solidFill>
                </a:uFill>
                <a:latin typeface="consolas"/>
              </a:rPr>
              <a:t>progress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also</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these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puzzles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and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timing</a:t>
            </a:r>
            <a:r>
              <a:rPr lang="tr-TR" sz="2400" b="1" strike="noStrike" spc="-1" dirty="0">
                <a:solidFill>
                  <a:srgbClr val="FFFFFF"/>
                </a:solidFill>
                <a:uFill>
                  <a:solidFill>
                    <a:srgbClr val="FFFFFF"/>
                  </a:solidFill>
                </a:uFill>
                <a:latin typeface="consolas"/>
              </a:rPr>
              <a:t> is </a:t>
            </a:r>
            <a:r>
              <a:rPr lang="tr-TR" sz="2400" b="1" strike="noStrike" spc="-1" dirty="0" err="1">
                <a:solidFill>
                  <a:srgbClr val="FFFFFF"/>
                </a:solidFill>
                <a:uFill>
                  <a:solidFill>
                    <a:srgbClr val="FFFFFF"/>
                  </a:solidFill>
                </a:uFill>
                <a:latin typeface="consolas"/>
              </a:rPr>
              <a:t>important</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for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ending</a:t>
            </a:r>
            <a:r>
              <a:rPr lang="tr-TR" sz="24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pic>
        <p:nvPicPr>
          <p:cNvPr id="91" name="Resim 4"/>
          <p:cNvPicPr/>
          <p:nvPr/>
        </p:nvPicPr>
        <p:blipFill>
          <a:blip r:embed="rId2" cstate="print"/>
          <a:stretch/>
        </p:blipFill>
        <p:spPr>
          <a:xfrm>
            <a:off x="6924600" y="1595520"/>
            <a:ext cx="4095360" cy="3686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4D1249E-E180-475B-BD1D-4C14832DEE3C}"/>
              </a:ext>
            </a:extLst>
          </p:cNvPr>
          <p:cNvSpPr>
            <a:spLocks noGrp="1"/>
          </p:cNvSpPr>
          <p:nvPr>
            <p:ph type="title"/>
          </p:nvPr>
        </p:nvSpPr>
        <p:spPr>
          <a:xfrm>
            <a:off x="685801" y="609600"/>
            <a:ext cx="10131425" cy="1456267"/>
          </a:xfrm>
        </p:spPr>
        <p:txBody>
          <a:bodyPr/>
          <a:lstStyle/>
          <a:p>
            <a:pPr algn="ctr"/>
            <a:r>
              <a:rPr lang="tr-TR" dirty="0" err="1">
                <a:latin typeface="Consolas" panose="020B0609020204030204" pitchFamily="49" charset="0"/>
                <a:cs typeface="Consolas" panose="020B0609020204030204" pitchFamily="49" charset="0"/>
              </a:rPr>
              <a:t>Interfaces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Exıt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pic>
        <p:nvPicPr>
          <p:cNvPr id="8" name="İçerik Yer Tutucusu 7" descr="duvar, iç mekan içeren bir resim&#10;&#10;Çok yüksek güvenilirlikle oluşturulmuş açıklama">
            <a:extLst>
              <a:ext uri="{FF2B5EF4-FFF2-40B4-BE49-F238E27FC236}">
                <a16:creationId xmlns:a16="http://schemas.microsoft.com/office/drawing/2014/main" id="{88EDB898-6C09-4BF1-BB68-AF85B60319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98259" y="3344725"/>
            <a:ext cx="4172532" cy="1971950"/>
          </a:xfrm>
        </p:spPr>
      </p:pic>
      <p:sp>
        <p:nvSpPr>
          <p:cNvPr id="6" name="İçerik Yer Tutucusu 5">
            <a:extLst>
              <a:ext uri="{FF2B5EF4-FFF2-40B4-BE49-F238E27FC236}">
                <a16:creationId xmlns:a16="http://schemas.microsoft.com/office/drawing/2014/main" id="{7ABE81A6-8C26-4717-9FD4-88C8E9C3946D}"/>
              </a:ext>
            </a:extLst>
          </p:cNvPr>
          <p:cNvSpPr>
            <a:spLocks noGrp="1"/>
          </p:cNvSpPr>
          <p:nvPr>
            <p:ph sz="quarter" idx="4"/>
          </p:nvPr>
        </p:nvSpPr>
        <p:spPr>
          <a:xfrm>
            <a:off x="5823483" y="2870201"/>
            <a:ext cx="4995334" cy="2920998"/>
          </a:xfrm>
        </p:spPr>
        <p:txBody>
          <a:bodyPr>
            <a:normAutofit/>
          </a:bodyPr>
          <a:lstStyle/>
          <a:p>
            <a:r>
              <a:rPr lang="tr-TR" sz="2400" dirty="0" err="1">
                <a:latin typeface="Consolas" panose="020B0609020204030204" pitchFamily="49" charset="0"/>
                <a:cs typeface="Consolas" panose="020B0609020204030204" pitchFamily="49" charset="0"/>
              </a:rPr>
              <a:t>This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canvas</a:t>
            </a:r>
            <a:r>
              <a:rPr lang="tr-TR" sz="2400" dirty="0">
                <a:latin typeface="Consolas" panose="020B0609020204030204" pitchFamily="49" charset="0"/>
                <a:cs typeface="Consolas" panose="020B0609020204030204" pitchFamily="49" charset="0"/>
              </a:rPr>
              <a:t> is </a:t>
            </a:r>
            <a:r>
              <a:rPr lang="tr-TR" sz="2400" dirty="0" err="1">
                <a:latin typeface="Consolas" panose="020B0609020204030204" pitchFamily="49" charset="0"/>
                <a:cs typeface="Consolas" panose="020B0609020204030204" pitchFamily="49" charset="0"/>
              </a:rPr>
              <a:t>shown</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to</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player</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for</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puzzle’s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progress</a:t>
            </a:r>
            <a:r>
              <a:rPr lang="tr-TR" sz="2400" dirty="0">
                <a:latin typeface="Consolas" panose="020B0609020204030204" pitchFamily="49" charset="0"/>
                <a:cs typeface="Consolas" panose="020B0609020204030204" pitchFamily="49" charset="0"/>
              </a:rPr>
              <a:t>. </a:t>
            </a:r>
          </a:p>
          <a:p>
            <a:r>
              <a:rPr lang="tr-TR" sz="2400" dirty="0" err="1">
                <a:latin typeface="Consolas" panose="020B0609020204030204" pitchFamily="49" charset="0"/>
                <a:cs typeface="Consolas" panose="020B0609020204030204" pitchFamily="49" charset="0"/>
              </a:rPr>
              <a:t>If</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player</a:t>
            </a:r>
            <a:r>
              <a:rPr lang="tr-TR" sz="2400" dirty="0">
                <a:latin typeface="Consolas" panose="020B0609020204030204" pitchFamily="49" charset="0"/>
                <a:cs typeface="Consolas" panose="020B0609020204030204" pitchFamily="49" charset="0"/>
              </a:rPr>
              <a:t> has not </a:t>
            </a:r>
            <a:r>
              <a:rPr lang="tr-TR" sz="2400" dirty="0" err="1">
                <a:latin typeface="Consolas" panose="020B0609020204030204" pitchFamily="49" charset="0"/>
                <a:cs typeface="Consolas" panose="020B0609020204030204" pitchFamily="49" charset="0"/>
              </a:rPr>
              <a:t>found</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the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key</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this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canvas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comes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up</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when</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player</a:t>
            </a:r>
            <a:r>
              <a:rPr lang="tr-TR" sz="2400" dirty="0">
                <a:latin typeface="Consolas" panose="020B0609020204030204" pitchFamily="49" charset="0"/>
                <a:cs typeface="Consolas" panose="020B0609020204030204" pitchFamily="49" charset="0"/>
              </a:rPr>
              <a:t> is </a:t>
            </a:r>
            <a:r>
              <a:rPr lang="tr-TR" sz="2400" dirty="0" err="1">
                <a:latin typeface="Consolas" panose="020B0609020204030204" pitchFamily="49" charset="0"/>
                <a:cs typeface="Consolas" panose="020B0609020204030204" pitchFamily="49" charset="0"/>
              </a:rPr>
              <a:t>near</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by</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the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exit</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door</a:t>
            </a:r>
            <a:r>
              <a:rPr lang="tr-TR" sz="2400" dirty="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404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0" name="İçerik Yer Tutucusu 9" descr="yer, iç mekan, bina, duvar içeren bir resim&#10;&#10;Çok yüksek güvenilirlikle oluşturulmuş açıklama">
            <a:extLst>
              <a:ext uri="{FF2B5EF4-FFF2-40B4-BE49-F238E27FC236}">
                <a16:creationId xmlns:a16="http://schemas.microsoft.com/office/drawing/2014/main" id="{AEF9A47D-C53D-4ED8-BF8C-3CF20F7E38D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1759128" y="639098"/>
            <a:ext cx="326354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İçerik Yer Tutucusu 7">
            <a:extLst>
              <a:ext uri="{FF2B5EF4-FFF2-40B4-BE49-F238E27FC236}">
                <a16:creationId xmlns:a16="http://schemas.microsoft.com/office/drawing/2014/main" id="{ED7FA326-C264-4915-8AF3-1D1993435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839" y="3619935"/>
            <a:ext cx="5454122" cy="249677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id="{EE581FFC-B4BA-4904-8BFD-9D3C1F84905B}"/>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tr-TR" dirty="0" err="1">
                <a:latin typeface="Consolas" panose="020B0609020204030204" pitchFamily="49" charset="0"/>
                <a:cs typeface="Consolas" panose="020B0609020204030204" pitchFamily="49" charset="0"/>
              </a:rPr>
              <a:t>Interfaces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pıck</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up</a:t>
            </a:r>
            <a:r>
              <a:rPr lang="tr-TR" dirty="0">
                <a:latin typeface="Consolas" panose="020B0609020204030204" pitchFamily="49" charset="0"/>
                <a:cs typeface="Consolas" panose="020B0609020204030204" pitchFamily="49" charset="0"/>
              </a:rPr>
              <a:t>/</a:t>
            </a:r>
            <a:r>
              <a:rPr lang="tr-TR" dirty="0" err="1">
                <a:latin typeface="Consolas" panose="020B0609020204030204" pitchFamily="49" charset="0"/>
                <a:cs typeface="Consolas" panose="020B0609020204030204" pitchFamily="49" charset="0"/>
              </a:rPr>
              <a:t>Forbıdden</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5" name="Content Placeholder 14">
            <a:extLst>
              <a:ext uri="{FF2B5EF4-FFF2-40B4-BE49-F238E27FC236}">
                <a16:creationId xmlns:a16="http://schemas.microsoft.com/office/drawing/2014/main" id="{3AB7BB6F-853D-40A5-AA7B-CA34E9D48352}"/>
              </a:ext>
            </a:extLst>
          </p:cNvPr>
          <p:cNvSpPr>
            <a:spLocks noGrp="1"/>
          </p:cNvSpPr>
          <p:nvPr>
            <p:ph sz="half" idx="2"/>
          </p:nvPr>
        </p:nvSpPr>
        <p:spPr>
          <a:xfrm>
            <a:off x="6717278" y="2142067"/>
            <a:ext cx="4099947" cy="3649133"/>
          </a:xfrm>
        </p:spPr>
        <p:txBody>
          <a:bodyPr vert="horz" lIns="91440" tIns="45720" rIns="91440" bIns="45720" rtlCol="0" anchor="ctr">
            <a:normAutofit/>
          </a:bodyPr>
          <a:lstStyle/>
          <a:p>
            <a:r>
              <a:rPr lang="tr-TR" sz="1600" dirty="0" err="1">
                <a:latin typeface="Consolas" panose="020B0609020204030204" pitchFamily="49" charset="0"/>
                <a:cs typeface="Consolas" panose="020B0609020204030204" pitchFamily="49" charset="0"/>
              </a:rPr>
              <a:t>Forbidden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shown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to</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when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near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by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stair</a:t>
            </a:r>
            <a:r>
              <a:rPr lang="tr-TR" sz="1600" dirty="0">
                <a:latin typeface="Consolas" panose="020B0609020204030204" pitchFamily="49" charset="0"/>
                <a:cs typeface="Consolas" panose="020B0609020204030204" pitchFamily="49" charset="0"/>
              </a:rPr>
              <a:t> but </a:t>
            </a:r>
            <a:r>
              <a:rPr lang="tr-TR" sz="1600" dirty="0" err="1">
                <a:latin typeface="Consolas" panose="020B0609020204030204" pitchFamily="49" charset="0"/>
                <a:cs typeface="Consolas" panose="020B0609020204030204" pitchFamily="49" charset="0"/>
              </a:rPr>
              <a:t>difficulty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level</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low</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can not </a:t>
            </a:r>
            <a:r>
              <a:rPr lang="tr-TR" sz="1600" dirty="0" err="1">
                <a:latin typeface="Consolas" panose="020B0609020204030204" pitchFamily="49" charset="0"/>
                <a:cs typeface="Consolas" panose="020B0609020204030204" pitchFamily="49" charset="0"/>
              </a:rPr>
              <a:t>go</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upper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floor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Stays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open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until</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goes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away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from</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stair</a:t>
            </a:r>
            <a:r>
              <a:rPr lang="tr-TR" sz="1600" dirty="0">
                <a:latin typeface="Consolas" panose="020B0609020204030204" pitchFamily="49" charset="0"/>
                <a:cs typeface="Consolas" panose="020B0609020204030204" pitchFamily="49" charset="0"/>
              </a:rPr>
              <a:t>.</a:t>
            </a:r>
          </a:p>
          <a:p>
            <a:r>
              <a:rPr lang="tr-TR" sz="1600" dirty="0" err="1">
                <a:latin typeface="Consolas" panose="020B0609020204030204" pitchFamily="49" charset="0"/>
                <a:cs typeface="Consolas" panose="020B0609020204030204" pitchFamily="49" charset="0"/>
              </a:rPr>
              <a:t>Pick</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up</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shown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to</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for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interaction</a:t>
            </a:r>
            <a:r>
              <a:rPr lang="tr-TR" sz="1600" dirty="0">
                <a:latin typeface="Consolas" panose="020B0609020204030204" pitchFamily="49" charset="0"/>
                <a:cs typeface="Consolas" panose="020B0609020204030204" pitchFamily="49" charset="0"/>
              </a:rPr>
              <a:t> of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key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If</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found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key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near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by</a:t>
            </a:r>
            <a:r>
              <a:rPr lang="tr-TR" sz="1600" dirty="0">
                <a:latin typeface="Consolas" panose="020B0609020204030204" pitchFamily="49" charset="0"/>
                <a:cs typeface="Consolas" panose="020B0609020204030204" pitchFamily="49" charset="0"/>
              </a:rPr>
              <a:t> it, </a:t>
            </a:r>
            <a:r>
              <a:rPr lang="tr-TR" sz="1600" dirty="0" err="1">
                <a:latin typeface="Consolas" panose="020B0609020204030204" pitchFamily="49" charset="0"/>
                <a:cs typeface="Consolas" panose="020B0609020204030204" pitchFamily="49" charset="0"/>
              </a:rPr>
              <a:t>this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comes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up</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stays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open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until</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picked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up</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key</a:t>
            </a:r>
            <a:r>
              <a:rPr lang="tr-TR" sz="1600" dirty="0">
                <a:latin typeface="Consolas" panose="020B0609020204030204" pitchFamily="49" charset="0"/>
                <a:cs typeface="Consolas" panose="020B0609020204030204" pitchFamily="49" charset="0"/>
              </a:rPr>
              <a:t>.</a:t>
            </a:r>
          </a:p>
          <a:p>
            <a:endParaRPr lang="en-US" dirty="0"/>
          </a:p>
        </p:txBody>
      </p:sp>
    </p:spTree>
    <p:extLst>
      <p:ext uri="{BB962C8B-B14F-4D97-AF65-F5344CB8AC3E}">
        <p14:creationId xmlns:p14="http://schemas.microsoft.com/office/powerpoint/2010/main" val="1420211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5" name="Picture 12">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ekran görüntüsü içeren bir resim&#10;&#10;Yüksek güvenilirlikle oluşturulmuş açıklama">
            <a:extLst>
              <a:ext uri="{FF2B5EF4-FFF2-40B4-BE49-F238E27FC236}">
                <a16:creationId xmlns:a16="http://schemas.microsoft.com/office/drawing/2014/main" id="{C587E8A3-595E-4CAF-8A36-98D9A242163F}"/>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375920" y="2564904"/>
            <a:ext cx="6095593" cy="288016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id="{4079AC0E-295E-4335-A1E9-81ED9C750BCE}"/>
              </a:ext>
            </a:extLst>
          </p:cNvPr>
          <p:cNvSpPr>
            <a:spLocks noGrp="1"/>
          </p:cNvSpPr>
          <p:nvPr>
            <p:ph type="title"/>
          </p:nvPr>
        </p:nvSpPr>
        <p:spPr>
          <a:xfrm>
            <a:off x="825909" y="808055"/>
            <a:ext cx="3979205" cy="1453363"/>
          </a:xfrm>
        </p:spPr>
        <p:txBody>
          <a:bodyPr vert="horz" lIns="91440" tIns="45720" rIns="91440" bIns="45720" rtlCol="0" anchor="ctr">
            <a:normAutofit/>
          </a:bodyPr>
          <a:lstStyle/>
          <a:p>
            <a:pPr algn="ctr"/>
            <a:r>
              <a:rPr lang="en-US" dirty="0">
                <a:latin typeface="Consolas" panose="020B0609020204030204" pitchFamily="49" charset="0"/>
                <a:cs typeface="Consolas" panose="020B0609020204030204" pitchFamily="49" charset="0"/>
              </a:rPr>
              <a:t>Puzzle of the house</a:t>
            </a:r>
          </a:p>
        </p:txBody>
      </p:sp>
      <p:sp>
        <p:nvSpPr>
          <p:cNvPr id="6" name="İçerik Yer Tutucusu 5">
            <a:extLst>
              <a:ext uri="{FF2B5EF4-FFF2-40B4-BE49-F238E27FC236}">
                <a16:creationId xmlns:a16="http://schemas.microsoft.com/office/drawing/2014/main" id="{841B3DF6-7938-49C5-9FB6-884F57D3ECB6}"/>
              </a:ext>
            </a:extLst>
          </p:cNvPr>
          <p:cNvSpPr>
            <a:spLocks noGrp="1"/>
          </p:cNvSpPr>
          <p:nvPr>
            <p:ph sz="quarter" idx="4"/>
          </p:nvPr>
        </p:nvSpPr>
        <p:spPr>
          <a:xfrm>
            <a:off x="802178" y="2261420"/>
            <a:ext cx="4002936" cy="3637935"/>
          </a:xfrm>
        </p:spPr>
        <p:txBody>
          <a:bodyPr vert="horz" lIns="91440" tIns="45720" rIns="91440" bIns="45720" rtlCol="0" anchor="ctr">
            <a:normAutofit/>
          </a:bodyPr>
          <a:lstStyle/>
          <a:p>
            <a:r>
              <a:rPr lang="tr-TR" dirty="0">
                <a:latin typeface="Consolas" panose="020B0609020204030204" pitchFamily="49" charset="0"/>
                <a:cs typeface="Consolas" panose="020B0609020204030204" pitchFamily="49" charset="0"/>
              </a:rPr>
              <a:t>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beginning</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appears</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ground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p>
          <a:p>
            <a:r>
              <a:rPr lang="tr-TR" dirty="0">
                <a:latin typeface="Consolas" panose="020B0609020204030204" pitchFamily="49" charset="0"/>
                <a:cs typeface="Consolas" panose="020B0609020204030204" pitchFamily="49" charset="0"/>
              </a:rPr>
              <a:t>Manual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puzzle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stays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table</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ground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That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note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gives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hint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solving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puzzle</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21704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İçerik Yer Tutucusu 7" descr="jak içeren bir resim&#10;&#10;Yüksek güvenilirlikle oluşturulmuş açıklama">
            <a:extLst>
              <a:ext uri="{FF2B5EF4-FFF2-40B4-BE49-F238E27FC236}">
                <a16:creationId xmlns:a16="http://schemas.microsoft.com/office/drawing/2014/main" id="{900CA896-3AD6-47FA-81B5-4986F816DE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669" y="639098"/>
            <a:ext cx="179046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İçerik Yer Tutucusu 9" descr="iç mekan, yer, duvar, oturma içeren bir resim&#10;&#10;Çok yüksek güvenilirlikle oluşturulmuş açıklama">
            <a:extLst>
              <a:ext uri="{FF2B5EF4-FFF2-40B4-BE49-F238E27FC236}">
                <a16:creationId xmlns:a16="http://schemas.microsoft.com/office/drawing/2014/main" id="{94AC8CD2-3EE1-4CAA-B9A1-4B28F5CCB5B5}"/>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1947241" y="3522111"/>
            <a:ext cx="2887317"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id="{D1B678AA-DD3D-4214-9F21-79193B223A3D}"/>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en-US" sz="3300" dirty="0">
                <a:latin typeface="Consolas" panose="020B0609020204030204" pitchFamily="49" charset="0"/>
                <a:cs typeface="Consolas" panose="020B0609020204030204" pitchFamily="49" charset="0"/>
              </a:rPr>
              <a:t>Puzzle of the house</a:t>
            </a:r>
          </a:p>
        </p:txBody>
      </p:sp>
      <p:sp>
        <p:nvSpPr>
          <p:cNvPr id="18" name="Content Placeholder 17">
            <a:extLst>
              <a:ext uri="{FF2B5EF4-FFF2-40B4-BE49-F238E27FC236}">
                <a16:creationId xmlns:a16="http://schemas.microsoft.com/office/drawing/2014/main" id="{F93B8FEE-3A24-40CB-8C31-45F8916DF998}"/>
              </a:ext>
            </a:extLst>
          </p:cNvPr>
          <p:cNvSpPr>
            <a:spLocks noGrp="1"/>
          </p:cNvSpPr>
          <p:nvPr>
            <p:ph sz="half" idx="2"/>
          </p:nvPr>
        </p:nvSpPr>
        <p:spPr>
          <a:xfrm>
            <a:off x="6717278" y="2142067"/>
            <a:ext cx="4099947" cy="3649133"/>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Keys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randomly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placed</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With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respect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difficulty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level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may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spawn</a:t>
            </a:r>
            <a:r>
              <a:rPr lang="tr-TR" dirty="0">
                <a:latin typeface="Consolas" panose="020B0609020204030204" pitchFamily="49" charset="0"/>
                <a:cs typeface="Consolas" panose="020B0609020204030204" pitchFamily="49" charset="0"/>
              </a:rPr>
              <a:t> o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upper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floors</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Although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is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entered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that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can not </a:t>
            </a:r>
            <a:r>
              <a:rPr lang="tr-TR" dirty="0" err="1">
                <a:latin typeface="Consolas" panose="020B0609020204030204" pitchFamily="49" charset="0"/>
                <a:cs typeface="Consolas" panose="020B0609020204030204" pitchFamily="49" charset="0"/>
              </a:rPr>
              <a:t>see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can not </a:t>
            </a:r>
            <a:r>
              <a:rPr lang="tr-TR" dirty="0" err="1">
                <a:latin typeface="Consolas" panose="020B0609020204030204" pitchFamily="49" charset="0"/>
                <a:cs typeface="Consolas" panose="020B0609020204030204" pitchFamily="49" charset="0"/>
              </a:rPr>
              <a:t>picked</a:t>
            </a:r>
            <a:r>
              <a:rPr lang="tr-TR" dirty="0">
                <a:latin typeface="Consolas" panose="020B0609020204030204" pitchFamily="49" charset="0"/>
                <a:cs typeface="Consolas" panose="020B0609020204030204" pitchFamily="49" charset="0"/>
              </a:rPr>
              <a:t> it </a:t>
            </a:r>
            <a:r>
              <a:rPr lang="tr-TR" dirty="0" err="1">
                <a:latin typeface="Consolas" panose="020B0609020204030204" pitchFamily="49" charset="0"/>
                <a:cs typeface="Consolas" panose="020B0609020204030204" pitchFamily="49" charset="0"/>
              </a:rPr>
              <a:t>up</a:t>
            </a:r>
            <a:r>
              <a:rPr lang="tr-TR"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716533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9" name="Picture 22">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3" name="İçerik Yer Tutucusu 7">
            <a:extLst>
              <a:ext uri="{FF2B5EF4-FFF2-40B4-BE49-F238E27FC236}">
                <a16:creationId xmlns:a16="http://schemas.microsoft.com/office/drawing/2014/main" id="{5E08AC10-9E89-455B-B65C-7C7B19EF3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5847" y="639098"/>
            <a:ext cx="2450105"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İçerik Yer Tutucusu 9" descr="iç mekan, yer, duvar, oturma içeren bir resim&#10;&#10;Çok yüksek güvenilirlikle oluşturulmuş açıklama">
            <a:extLst>
              <a:ext uri="{FF2B5EF4-FFF2-40B4-BE49-F238E27FC236}">
                <a16:creationId xmlns:a16="http://schemas.microsoft.com/office/drawing/2014/main" id="{892C83F3-B0F6-4950-B467-F7E40456AE9B}"/>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1947241" y="3522111"/>
            <a:ext cx="2887317"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id="{88549FB1-E3A0-4E3A-82CF-003ACEB2EDFC}"/>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en-US" sz="3300" dirty="0">
                <a:latin typeface="Consolas" panose="020B0609020204030204" pitchFamily="49" charset="0"/>
                <a:cs typeface="Consolas" panose="020B0609020204030204" pitchFamily="49" charset="0"/>
              </a:rPr>
              <a:t>Puzzle of the House</a:t>
            </a:r>
          </a:p>
        </p:txBody>
      </p:sp>
      <p:sp>
        <p:nvSpPr>
          <p:cNvPr id="12" name="İçerik Yer Tutucusu 11">
            <a:extLst>
              <a:ext uri="{FF2B5EF4-FFF2-40B4-BE49-F238E27FC236}">
                <a16:creationId xmlns:a16="http://schemas.microsoft.com/office/drawing/2014/main" id="{F62D7CED-3F1F-4B31-B2D9-8E0AC4902B60}"/>
              </a:ext>
            </a:extLst>
          </p:cNvPr>
          <p:cNvSpPr>
            <a:spLocks noGrp="1"/>
          </p:cNvSpPr>
          <p:nvPr>
            <p:ph sz="half" idx="2"/>
          </p:nvPr>
        </p:nvSpPr>
        <p:spPr>
          <a:xfrm>
            <a:off x="6717278" y="2142067"/>
            <a:ext cx="4099947" cy="3649133"/>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There</a:t>
            </a:r>
            <a:r>
              <a:rPr lang="tr-TR" dirty="0">
                <a:latin typeface="Consolas" panose="020B0609020204030204" pitchFamily="49" charset="0"/>
                <a:cs typeface="Consolas" panose="020B0609020204030204" pitchFamily="49" charset="0"/>
              </a:rPr>
              <a:t> is a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system</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p>
          <a:p>
            <a:r>
              <a:rPr lang="tr-TR" dirty="0">
                <a:latin typeface="Consolas" panose="020B0609020204030204" pitchFamily="49" charset="0"/>
                <a:cs typeface="Consolas" panose="020B0609020204030204" pitchFamily="49" charset="0"/>
              </a:rPr>
              <a:t>8 </a:t>
            </a:r>
            <a:r>
              <a:rPr lang="tr-TR" dirty="0" err="1">
                <a:latin typeface="Consolas" panose="020B0609020204030204" pitchFamily="49" charset="0"/>
                <a:cs typeface="Consolas" panose="020B0609020204030204" pitchFamily="49" charset="0"/>
              </a:rPr>
              <a:t>different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connected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8 </a:t>
            </a:r>
            <a:r>
              <a:rPr lang="tr-TR" dirty="0" err="1">
                <a:latin typeface="Consolas" panose="020B0609020204030204" pitchFamily="49" charset="0"/>
                <a:cs typeface="Consolas" panose="020B0609020204030204" pitchFamily="49" charset="0"/>
              </a:rPr>
              <a:t>different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keys</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If</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wanted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must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witch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respect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06126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7" name="İçerik Yer Tutucusu 7">
            <a:extLst>
              <a:ext uri="{FF2B5EF4-FFF2-40B4-BE49-F238E27FC236}">
                <a16:creationId xmlns:a16="http://schemas.microsoft.com/office/drawing/2014/main" id="{EFFAAC15-1E9C-4283-ADC3-658392A36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6813" y="639098"/>
            <a:ext cx="224817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4" name="İçerik Yer Tutucusu 13" descr="jak, elektronik eşyalar, iç mekan içeren bir resim&#10;&#10;Yüksek güvenilirlikle oluşturulmuş açıklama">
            <a:extLst>
              <a:ext uri="{FF2B5EF4-FFF2-40B4-BE49-F238E27FC236}">
                <a16:creationId xmlns:a16="http://schemas.microsoft.com/office/drawing/2014/main" id="{75F7B48D-7B59-4798-B3D5-97D03CF087A5}"/>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2165847" y="3522111"/>
            <a:ext cx="2450105"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id="{F9EE1F67-AE26-477A-903F-02AA114E5DFD}"/>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tr-TR" dirty="0">
                <a:latin typeface="Consolas" panose="020B0609020204030204" pitchFamily="49" charset="0"/>
                <a:cs typeface="Consolas" panose="020B0609020204030204" pitchFamily="49" charset="0"/>
              </a:rPr>
              <a:t>Puzzle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endParaRPr lang="en-US" dirty="0">
              <a:latin typeface="Consolas" panose="020B0609020204030204" pitchFamily="49" charset="0"/>
              <a:cs typeface="Consolas" panose="020B0609020204030204" pitchFamily="49" charset="0"/>
            </a:endParaRPr>
          </a:p>
        </p:txBody>
      </p:sp>
      <p:sp>
        <p:nvSpPr>
          <p:cNvPr id="19" name="Content Placeholder 18">
            <a:extLst>
              <a:ext uri="{FF2B5EF4-FFF2-40B4-BE49-F238E27FC236}">
                <a16:creationId xmlns:a16="http://schemas.microsoft.com/office/drawing/2014/main" id="{6422D0B6-7E88-4B97-84E6-100AE5F3456A}"/>
              </a:ext>
            </a:extLst>
          </p:cNvPr>
          <p:cNvSpPr>
            <a:spLocks noGrp="1"/>
          </p:cNvSpPr>
          <p:nvPr>
            <p:ph sz="half" idx="2"/>
          </p:nvPr>
        </p:nvSpPr>
        <p:spPr>
          <a:xfrm>
            <a:off x="6717278" y="2142067"/>
            <a:ext cx="4099947" cy="3649133"/>
          </a:xfrm>
        </p:spPr>
        <p:txBody>
          <a:bodyPr vert="horz" lIns="91440" tIns="45720" rIns="91440" bIns="45720" rtlCol="0" anchor="ctr">
            <a:normAutofit/>
          </a:bodyPr>
          <a:lstStyle/>
          <a:p>
            <a:r>
              <a:rPr lang="tr-TR" dirty="0">
                <a:latin typeface="Consolas" panose="020B0609020204030204" pitchFamily="49" charset="0"/>
                <a:cs typeface="Consolas" panose="020B0609020204030204" pitchFamily="49" charset="0"/>
              </a:rPr>
              <a:t>Player has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choose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true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just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one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stays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system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Multiple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forbidden</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If</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spawned</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switched</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shown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collecting</a:t>
            </a:r>
            <a:r>
              <a:rPr lang="tr-T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710096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iç mekan, duvar, banyo, yer içeren bir resim&#10;&#10;Çok yüksek güvenilirlikle oluşturulmuş açıklama">
            <a:extLst>
              <a:ext uri="{FF2B5EF4-FFF2-40B4-BE49-F238E27FC236}">
                <a16:creationId xmlns:a16="http://schemas.microsoft.com/office/drawing/2014/main" id="{63B8361C-BDC9-4AED-B01F-3AB87F47D81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9335" y="2251587"/>
            <a:ext cx="3997362" cy="398736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id="{A4D77006-0B33-4858-9589-1924F381AA9F}"/>
              </a:ext>
            </a:extLst>
          </p:cNvPr>
          <p:cNvSpPr>
            <a:spLocks noGrp="1"/>
          </p:cNvSpPr>
          <p:nvPr>
            <p:ph type="title"/>
          </p:nvPr>
        </p:nvSpPr>
        <p:spPr>
          <a:xfrm>
            <a:off x="4955458" y="639097"/>
            <a:ext cx="6593075" cy="1612490"/>
          </a:xfrm>
        </p:spPr>
        <p:txBody>
          <a:bodyPr vert="horz" lIns="91440" tIns="45720" rIns="91440" bIns="45720" rtlCol="0" anchor="ctr">
            <a:normAutofit/>
          </a:bodyPr>
          <a:lstStyle/>
          <a:p>
            <a:r>
              <a:rPr lang="en-US" dirty="0">
                <a:latin typeface="Consolas" panose="020B0609020204030204" pitchFamily="49" charset="0"/>
                <a:cs typeface="Consolas" panose="020B0609020204030204" pitchFamily="49" charset="0"/>
              </a:rPr>
              <a:t>Puzzle of the House</a:t>
            </a:r>
          </a:p>
        </p:txBody>
      </p:sp>
      <p:sp>
        <p:nvSpPr>
          <p:cNvPr id="6" name="İçerik Yer Tutucusu 5">
            <a:extLst>
              <a:ext uri="{FF2B5EF4-FFF2-40B4-BE49-F238E27FC236}">
                <a16:creationId xmlns:a16="http://schemas.microsoft.com/office/drawing/2014/main" id="{1D6A349E-92A1-4253-ACC7-569BB2BA13EC}"/>
              </a:ext>
            </a:extLst>
          </p:cNvPr>
          <p:cNvSpPr>
            <a:spLocks noGrp="1"/>
          </p:cNvSpPr>
          <p:nvPr>
            <p:ph sz="quarter" idx="4"/>
          </p:nvPr>
        </p:nvSpPr>
        <p:spPr>
          <a:xfrm>
            <a:off x="4955458" y="2251587"/>
            <a:ext cx="6593075" cy="3972232"/>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While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solving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puzzle</a:t>
            </a:r>
            <a:r>
              <a:rPr lang="tr-TR" dirty="0">
                <a:latin typeface="Consolas" panose="020B0609020204030204" pitchFamily="49" charset="0"/>
                <a:cs typeface="Consolas" panose="020B0609020204030204" pitchFamily="49" charset="0"/>
              </a:rPr>
              <a:t>, he/</a:t>
            </a:r>
            <a:r>
              <a:rPr lang="tr-TR" dirty="0" err="1">
                <a:latin typeface="Consolas" panose="020B0609020204030204" pitchFamily="49" charset="0"/>
                <a:cs typeface="Consolas" panose="020B0609020204030204" pitchFamily="49" charset="0"/>
              </a:rPr>
              <a:t>she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encounter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changes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with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respect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Each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 has </a:t>
            </a:r>
            <a:r>
              <a:rPr lang="tr-TR" dirty="0" err="1">
                <a:latin typeface="Consolas" panose="020B0609020204030204" pitchFamily="49" charset="0"/>
                <a:cs typeface="Consolas" panose="020B0609020204030204" pitchFamily="49" charset="0"/>
              </a:rPr>
              <a:t>unique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jump</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scares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putting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uncomfortable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position</a:t>
            </a:r>
            <a:r>
              <a:rPr lang="tr-TR" dirty="0">
                <a:latin typeface="Consolas" panose="020B0609020204030204" pitchFamily="49" charset="0"/>
                <a:cs typeface="Consolas" panose="020B0609020204030204" pitchFamily="49" charset="0"/>
              </a:rPr>
              <a:t>.</a:t>
            </a:r>
          </a:p>
          <a:p>
            <a:endParaRPr lang="tr-TR" dirty="0"/>
          </a:p>
        </p:txBody>
      </p:sp>
    </p:spTree>
    <p:extLst>
      <p:ext uri="{BB962C8B-B14F-4D97-AF65-F5344CB8AC3E}">
        <p14:creationId xmlns:p14="http://schemas.microsoft.com/office/powerpoint/2010/main" val="2558156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ounded Rectangle 32">
            <a:extLst>
              <a:ext uri="{FF2B5EF4-FFF2-40B4-BE49-F238E27FC236}">
                <a16:creationId xmlns:a16="http://schemas.microsoft.com/office/drawing/2014/main" id="{92055A2C-DEED-475B-B285-60F86A548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660"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çerik Yer Tutucusu 7" descr="iç mekan, bina, duvar, dolap içeren bir resim&#10;&#10;Çok yüksek güvenilirlikle oluşturulmuş açıklama">
            <a:extLst>
              <a:ext uri="{FF2B5EF4-FFF2-40B4-BE49-F238E27FC236}">
                <a16:creationId xmlns:a16="http://schemas.microsoft.com/office/drawing/2014/main" id="{C1504FD7-5F7E-4DA0-A04D-DBE968F525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268" y="787238"/>
            <a:ext cx="5239935" cy="2528268"/>
          </a:xfrm>
          <a:prstGeom prst="roundRect">
            <a:avLst>
              <a:gd name="adj" fmla="val 4207"/>
            </a:avLst>
          </a:prstGeom>
          <a:ln w="50800" cap="sq" cmpd="dbl">
            <a:noFill/>
            <a:miter lim="800000"/>
          </a:ln>
          <a:effectLst/>
        </p:spPr>
      </p:pic>
      <p:pic>
        <p:nvPicPr>
          <p:cNvPr id="10" name="İçerik Yer Tutucusu 9" descr="duvar içeren bir resim&#10;&#10;Yüksek güvenilirlikle oluşturulmuş açıklama">
            <a:extLst>
              <a:ext uri="{FF2B5EF4-FFF2-40B4-BE49-F238E27FC236}">
                <a16:creationId xmlns:a16="http://schemas.microsoft.com/office/drawing/2014/main" id="{95D3CBBD-CF09-4DE7-B5B9-241D34D9D564}"/>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753267" y="3577918"/>
            <a:ext cx="5239935" cy="2448686"/>
          </a:xfrm>
          <a:prstGeom prst="roundRect">
            <a:avLst>
              <a:gd name="adj" fmla="val 4528"/>
            </a:avLst>
          </a:prstGeom>
          <a:ln w="50800" cap="sq" cmpd="dbl">
            <a:noFill/>
            <a:miter lim="800000"/>
          </a:ln>
          <a:effectLst/>
        </p:spPr>
      </p:pic>
      <p:sp>
        <p:nvSpPr>
          <p:cNvPr id="2" name="Unvan 1">
            <a:extLst>
              <a:ext uri="{FF2B5EF4-FFF2-40B4-BE49-F238E27FC236}">
                <a16:creationId xmlns:a16="http://schemas.microsoft.com/office/drawing/2014/main" id="{DA25865F-27C2-4AE6-B033-EA55D4CC9AF4}"/>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en-US" sz="3300" dirty="0">
                <a:latin typeface="Consolas" panose="020B0609020204030204" pitchFamily="49" charset="0"/>
                <a:cs typeface="Consolas" panose="020B0609020204030204" pitchFamily="49" charset="0"/>
              </a:rPr>
              <a:t>Puzzle of the House</a:t>
            </a:r>
          </a:p>
        </p:txBody>
      </p:sp>
      <p:sp>
        <p:nvSpPr>
          <p:cNvPr id="15" name="Content Placeholder 14">
            <a:extLst>
              <a:ext uri="{FF2B5EF4-FFF2-40B4-BE49-F238E27FC236}">
                <a16:creationId xmlns:a16="http://schemas.microsoft.com/office/drawing/2014/main" id="{9FC6D99B-1E30-41DE-8FB1-28C0414EBB98}"/>
              </a:ext>
            </a:extLst>
          </p:cNvPr>
          <p:cNvSpPr>
            <a:spLocks noGrp="1"/>
          </p:cNvSpPr>
          <p:nvPr>
            <p:ph sz="half" idx="2"/>
          </p:nvPr>
        </p:nvSpPr>
        <p:spPr>
          <a:xfrm>
            <a:off x="6717278" y="2142067"/>
            <a:ext cx="4099947" cy="3649133"/>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If</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unlocked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can </a:t>
            </a:r>
            <a:r>
              <a:rPr lang="tr-TR" dirty="0" err="1">
                <a:latin typeface="Consolas" panose="020B0609020204030204" pitchFamily="49" charset="0"/>
                <a:cs typeface="Consolas" panose="020B0609020204030204" pitchFamily="49" charset="0"/>
              </a:rPr>
              <a:t>go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out</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p>
          <a:p>
            <a:r>
              <a:rPr lang="tr-TR" dirty="0" err="1">
                <a:latin typeface="Consolas" panose="020B0609020204030204" pitchFamily="49" charset="0"/>
                <a:cs typeface="Consolas" panose="020B0609020204030204" pitchFamily="49" charset="0"/>
              </a:rPr>
              <a:t>After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all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stopped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new</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playing</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This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changes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gives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hint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story</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82027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iç mekan, duvar içeren bir resim&#10;&#10;Çok yüksek güvenilirlikle oluşturulmuş açıklama">
            <a:extLst>
              <a:ext uri="{FF2B5EF4-FFF2-40B4-BE49-F238E27FC236}">
                <a16:creationId xmlns:a16="http://schemas.microsoft.com/office/drawing/2014/main" id="{6275D72E-50EC-49C3-8E0A-6B6635627A3C}"/>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9223" r="33507"/>
          <a:stretch/>
        </p:blipFill>
        <p:spPr>
          <a:xfrm>
            <a:off x="20" y="975"/>
            <a:ext cx="7552924" cy="6858000"/>
          </a:xfrm>
          <a:prstGeom prst="rect">
            <a:avLst/>
          </a:prstGeom>
        </p:spPr>
      </p:pic>
      <p:sp>
        <p:nvSpPr>
          <p:cNvPr id="2" name="Unvan 1">
            <a:extLst>
              <a:ext uri="{FF2B5EF4-FFF2-40B4-BE49-F238E27FC236}">
                <a16:creationId xmlns:a16="http://schemas.microsoft.com/office/drawing/2014/main" id="{1F2A67D0-4D0E-4BA2-90FA-4A0E56750B6C}"/>
              </a:ext>
            </a:extLst>
          </p:cNvPr>
          <p:cNvSpPr>
            <a:spLocks noGrp="1"/>
          </p:cNvSpPr>
          <p:nvPr>
            <p:ph type="title"/>
          </p:nvPr>
        </p:nvSpPr>
        <p:spPr>
          <a:xfrm>
            <a:off x="7865806" y="643463"/>
            <a:ext cx="3706762" cy="1608124"/>
          </a:xfrm>
        </p:spPr>
        <p:txBody>
          <a:bodyPr vert="horz" lIns="91440" tIns="45720" rIns="91440" bIns="45720" rtlCol="0" anchor="ctr">
            <a:normAutofit/>
          </a:bodyPr>
          <a:lstStyle/>
          <a:p>
            <a:pPr algn="ctr"/>
            <a:r>
              <a:rPr lang="en-US" dirty="0">
                <a:latin typeface="Consolas" panose="020B0609020204030204" pitchFamily="49" charset="0"/>
                <a:cs typeface="Consolas" panose="020B0609020204030204" pitchFamily="49" charset="0"/>
              </a:rPr>
              <a:t>End Of the Puzzle</a:t>
            </a:r>
          </a:p>
        </p:txBody>
      </p:sp>
      <p:sp>
        <p:nvSpPr>
          <p:cNvPr id="6" name="İçerik Yer Tutucusu 5">
            <a:extLst>
              <a:ext uri="{FF2B5EF4-FFF2-40B4-BE49-F238E27FC236}">
                <a16:creationId xmlns:a16="http://schemas.microsoft.com/office/drawing/2014/main" id="{F64F5114-C9CD-4874-AA1D-2BAF052E5AA9}"/>
              </a:ext>
            </a:extLst>
          </p:cNvPr>
          <p:cNvSpPr>
            <a:spLocks noGrp="1"/>
          </p:cNvSpPr>
          <p:nvPr>
            <p:ph sz="quarter" idx="4"/>
          </p:nvPr>
        </p:nvSpPr>
        <p:spPr>
          <a:xfrm>
            <a:off x="7865806" y="2251587"/>
            <a:ext cx="3706762" cy="3972232"/>
          </a:xfrm>
        </p:spPr>
        <p:txBody>
          <a:bodyPr vert="horz" lIns="91440" tIns="45720" rIns="91440" bIns="45720" rtlCol="0" anchor="ctr">
            <a:normAutofit/>
          </a:bodyPr>
          <a:lstStyle/>
          <a:p>
            <a:r>
              <a:rPr lang="tr-TR" dirty="0">
                <a:latin typeface="Consolas" panose="020B0609020204030204" pitchFamily="49" charset="0"/>
                <a:cs typeface="Consolas" panose="020B0609020204030204" pitchFamily="49" charset="0"/>
              </a:rPr>
              <a:t>Player </a:t>
            </a:r>
            <a:r>
              <a:rPr lang="tr-TR" dirty="0" err="1">
                <a:latin typeface="Consolas" panose="020B0609020204030204" pitchFamily="49" charset="0"/>
                <a:cs typeface="Consolas" panose="020B0609020204030204" pitchFamily="49" charset="0"/>
              </a:rPr>
              <a:t>must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ending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If</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pressed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by</a:t>
            </a:r>
            <a:r>
              <a:rPr lang="tr-TR" dirty="0">
                <a:latin typeface="Consolas" panose="020B0609020204030204" pitchFamily="49" charset="0"/>
                <a:cs typeface="Consolas" panose="020B0609020204030204" pitchFamily="49" charset="0"/>
              </a:rPr>
              <a:t> ‘O’ </a:t>
            </a:r>
            <a:r>
              <a:rPr lang="tr-TR" dirty="0" err="1">
                <a:latin typeface="Consolas" panose="020B0609020204030204" pitchFamily="49" charset="0"/>
                <a:cs typeface="Consolas" panose="020B0609020204030204" pitchFamily="49" charset="0"/>
              </a:rPr>
              <a:t>button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after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near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time is </a:t>
            </a:r>
            <a:r>
              <a:rPr lang="tr-TR" dirty="0" err="1">
                <a:latin typeface="Consolas" panose="020B0609020204030204" pitchFamily="49" charset="0"/>
                <a:cs typeface="Consolas" panose="020B0609020204030204" pitchFamily="49" charset="0"/>
              </a:rPr>
              <a:t>stopped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difficulty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level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shown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user</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End</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level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there</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another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hint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story</a:t>
            </a:r>
            <a:r>
              <a:rPr lang="tr-T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18680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EAE2F35-805B-4D98-9435-292D872AB068}"/>
              </a:ext>
            </a:extLst>
          </p:cNvPr>
          <p:cNvSpPr>
            <a:spLocks noGrp="1"/>
          </p:cNvSpPr>
          <p:nvPr>
            <p:ph type="title"/>
          </p:nvPr>
        </p:nvSpPr>
        <p:spPr/>
        <p:txBody>
          <a:bodyPr/>
          <a:lstStyle/>
          <a:p>
            <a:pPr algn="ctr"/>
            <a:r>
              <a:rPr lang="tr-TR" dirty="0">
                <a:latin typeface="Consolas" panose="020B0609020204030204" pitchFamily="49" charset="0"/>
                <a:cs typeface="Consolas" panose="020B0609020204030204" pitchFamily="49" charset="0"/>
              </a:rPr>
              <a:t>Sound </a:t>
            </a:r>
            <a:r>
              <a:rPr lang="tr-TR" dirty="0" err="1">
                <a:latin typeface="Consolas" panose="020B0609020204030204" pitchFamily="49" charset="0"/>
                <a:cs typeface="Consolas" panose="020B0609020204030204" pitchFamily="49" charset="0"/>
              </a:rPr>
              <a:t>Effects</a:t>
            </a:r>
            <a:r>
              <a:rPr lang="tr-TR" dirty="0">
                <a:latin typeface="Consolas" panose="020B0609020204030204" pitchFamily="49" charset="0"/>
                <a:cs typeface="Consolas" panose="020B0609020204030204" pitchFamily="49" charset="0"/>
              </a:rPr>
              <a:t> / </a:t>
            </a:r>
            <a:r>
              <a:rPr lang="tr-TR" dirty="0" err="1">
                <a:latin typeface="Consolas" panose="020B0609020204030204" pitchFamily="49" charset="0"/>
                <a:cs typeface="Consolas" panose="020B0609020204030204" pitchFamily="49" charset="0"/>
              </a:rPr>
              <a:t>Musıc</a:t>
            </a:r>
            <a:endParaRPr lang="en-US" dirty="0">
              <a:latin typeface="Consolas" panose="020B0609020204030204" pitchFamily="49" charset="0"/>
              <a:cs typeface="Consolas" panose="020B0609020204030204" pitchFamily="49" charset="0"/>
            </a:endParaRPr>
          </a:p>
        </p:txBody>
      </p:sp>
      <p:sp>
        <p:nvSpPr>
          <p:cNvPr id="4" name="İçerik Yer Tutucusu 3">
            <a:extLst>
              <a:ext uri="{FF2B5EF4-FFF2-40B4-BE49-F238E27FC236}">
                <a16:creationId xmlns:a16="http://schemas.microsoft.com/office/drawing/2014/main" id="{CB0DEC94-4147-42C5-BAB8-42D50D6A9C37}"/>
              </a:ext>
            </a:extLst>
          </p:cNvPr>
          <p:cNvSpPr>
            <a:spLocks noGrp="1"/>
          </p:cNvSpPr>
          <p:nvPr>
            <p:ph sz="half" idx="2"/>
          </p:nvPr>
        </p:nvSpPr>
        <p:spPr>
          <a:xfrm>
            <a:off x="2063552" y="2492896"/>
            <a:ext cx="7200800" cy="2920998"/>
          </a:xfrm>
        </p:spPr>
        <p:txBody>
          <a:bodyPr/>
          <a:lstStyle/>
          <a:p>
            <a:r>
              <a:rPr lang="tr-TR" dirty="0" err="1">
                <a:latin typeface="Consolas" panose="020B0609020204030204" pitchFamily="49" charset="0"/>
                <a:cs typeface="Consolas" panose="020B0609020204030204" pitchFamily="49" charset="0"/>
              </a:rPr>
              <a:t>Sounds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very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important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provide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scary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uncomfortable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has </a:t>
            </a:r>
            <a:r>
              <a:rPr lang="tr-TR" dirty="0" err="1">
                <a:latin typeface="Consolas" panose="020B0609020204030204" pitchFamily="49" charset="0"/>
                <a:cs typeface="Consolas" panose="020B0609020204030204" pitchFamily="49" charset="0"/>
              </a:rPr>
              <a:t>slam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creak</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a:t>
            </a:r>
            <a:r>
              <a:rPr lang="tr-TR" dirty="0" err="1">
                <a:latin typeface="Consolas" panose="020B0609020204030204" pitchFamily="49" charset="0"/>
                <a:cs typeface="Consolas" panose="020B0609020204030204" pitchFamily="49" charset="0"/>
              </a:rPr>
              <a:t>closing</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Switches</a:t>
            </a:r>
            <a:r>
              <a:rPr lang="tr-TR" dirty="0">
                <a:latin typeface="Consolas" panose="020B0609020204030204" pitchFamily="49" charset="0"/>
                <a:cs typeface="Consolas" panose="020B0609020204030204" pitchFamily="49" charset="0"/>
              </a:rPr>
              <a:t> has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Ground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five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audio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sources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girl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singing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fire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wind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flickering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light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water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dropping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68156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6646" y="142852"/>
            <a:ext cx="11858708" cy="390628"/>
          </a:xfrm>
        </p:spPr>
        <p:txBody>
          <a:bodyPr/>
          <a:lstStyle/>
          <a:p>
            <a:pPr algn="ctr"/>
            <a:r>
              <a:rPr lang="tr-TR" sz="2400" b="1" dirty="0">
                <a:solidFill>
                  <a:schemeClr val="bg1"/>
                </a:solidFill>
                <a:latin typeface="Consolas" pitchFamily="49" charset="0"/>
              </a:rPr>
              <a:t>MAIN MENU</a:t>
            </a:r>
          </a:p>
        </p:txBody>
      </p:sp>
      <p:pic>
        <p:nvPicPr>
          <p:cNvPr id="4" name="3 Resim" descr="MainMenu.png"/>
          <p:cNvPicPr>
            <a:picLocks noChangeAspect="1"/>
          </p:cNvPicPr>
          <p:nvPr/>
        </p:nvPicPr>
        <p:blipFill>
          <a:blip r:embed="rId2" cstate="print"/>
          <a:stretch>
            <a:fillRect/>
          </a:stretch>
        </p:blipFill>
        <p:spPr>
          <a:xfrm>
            <a:off x="166646" y="642918"/>
            <a:ext cx="11858708" cy="607223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6">
            <a:extLst>
              <a:ext uri="{FF2B5EF4-FFF2-40B4-BE49-F238E27FC236}">
                <a16:creationId xmlns:a16="http://schemas.microsoft.com/office/drawing/2014/main" id="{666CE83E-1748-4734-A7D0-30AEA8BA2E43}"/>
              </a:ext>
            </a:extLst>
          </p:cNvPr>
          <p:cNvSpPr>
            <a:spLocks noGrp="1"/>
          </p:cNvSpPr>
          <p:nvPr>
            <p:ph type="title"/>
          </p:nvPr>
        </p:nvSpPr>
        <p:spPr/>
        <p:txBody>
          <a:bodyPr/>
          <a:lstStyle/>
          <a:p>
            <a:pPr algn="ctr"/>
            <a:r>
              <a:rPr lang="tr-TR" dirty="0">
                <a:latin typeface="Consolas" panose="020B0609020204030204" pitchFamily="49" charset="0"/>
                <a:cs typeface="Consolas" panose="020B0609020204030204" pitchFamily="49" charset="0"/>
              </a:rPr>
              <a:t>Sound </a:t>
            </a:r>
            <a:r>
              <a:rPr lang="tr-TR" dirty="0" err="1">
                <a:latin typeface="Consolas" panose="020B0609020204030204" pitchFamily="49" charset="0"/>
                <a:cs typeface="Consolas" panose="020B0609020204030204" pitchFamily="49" charset="0"/>
              </a:rPr>
              <a:t>Effects</a:t>
            </a:r>
            <a:r>
              <a:rPr lang="tr-TR" dirty="0">
                <a:latin typeface="Consolas" panose="020B0609020204030204" pitchFamily="49" charset="0"/>
                <a:cs typeface="Consolas" panose="020B0609020204030204" pitchFamily="49" charset="0"/>
              </a:rPr>
              <a:t> / </a:t>
            </a:r>
            <a:r>
              <a:rPr lang="tr-TR" dirty="0" err="1">
                <a:latin typeface="Consolas" panose="020B0609020204030204" pitchFamily="49" charset="0"/>
                <a:cs typeface="Consolas" panose="020B0609020204030204" pitchFamily="49" charset="0"/>
              </a:rPr>
              <a:t>Musıc</a:t>
            </a:r>
            <a:endParaRPr lang="en-US" dirty="0">
              <a:latin typeface="Consolas" panose="020B0609020204030204" pitchFamily="49" charset="0"/>
              <a:cs typeface="Consolas" panose="020B0609020204030204" pitchFamily="49" charset="0"/>
            </a:endParaRPr>
          </a:p>
        </p:txBody>
      </p:sp>
      <p:sp>
        <p:nvSpPr>
          <p:cNvPr id="8" name="İçerik Yer Tutucusu 7">
            <a:extLst>
              <a:ext uri="{FF2B5EF4-FFF2-40B4-BE49-F238E27FC236}">
                <a16:creationId xmlns:a16="http://schemas.microsoft.com/office/drawing/2014/main" id="{7496D0F9-5572-4000-A690-101023EF66BA}"/>
              </a:ext>
            </a:extLst>
          </p:cNvPr>
          <p:cNvSpPr>
            <a:spLocks noGrp="1"/>
          </p:cNvSpPr>
          <p:nvPr>
            <p:ph idx="1"/>
          </p:nvPr>
        </p:nvSpPr>
        <p:spPr/>
        <p:txBody>
          <a:bodyPr/>
          <a:lstStyle/>
          <a:p>
            <a:r>
              <a:rPr lang="tr-TR" dirty="0">
                <a:latin typeface="Consolas" panose="020B0609020204030204" pitchFamily="49" charset="0"/>
                <a:cs typeface="Consolas" panose="020B0609020204030204" pitchFamily="49" charset="0"/>
              </a:rPr>
              <a:t>First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five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audio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sources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wind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fire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girl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scream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girl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crying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someone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walking</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effect</a:t>
            </a:r>
            <a:r>
              <a:rPr lang="tr-TR" dirty="0">
                <a:latin typeface="Consolas" panose="020B0609020204030204" pitchFamily="49" charset="0"/>
                <a:cs typeface="Consolas" panose="020B0609020204030204" pitchFamily="49" charset="0"/>
              </a:rPr>
              <a:t>.</a:t>
            </a:r>
          </a:p>
          <a:p>
            <a:r>
              <a:rPr lang="tr-TR" dirty="0">
                <a:latin typeface="Consolas" panose="020B0609020204030204" pitchFamily="49" charset="0"/>
                <a:cs typeface="Consolas" panose="020B0609020204030204" pitchFamily="49" charset="0"/>
              </a:rPr>
              <a:t>Second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five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audio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sources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wind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fire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knocking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ear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ringing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dropping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effects</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After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another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girl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crying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playing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End</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girl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talking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playing</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65038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9013BD5-B2BA-4BFE-A3A0-FE3375FBCA23}"/>
              </a:ext>
            </a:extLst>
          </p:cNvPr>
          <p:cNvSpPr>
            <a:spLocks noGrp="1"/>
          </p:cNvSpPr>
          <p:nvPr>
            <p:ph type="title"/>
          </p:nvPr>
        </p:nvSpPr>
        <p:spPr>
          <a:xfrm>
            <a:off x="685801" y="-3959"/>
            <a:ext cx="10131425" cy="892190"/>
          </a:xfrm>
        </p:spPr>
        <p:txBody>
          <a:bodyPr/>
          <a:lstStyle/>
          <a:p>
            <a:pPr algn="ctr"/>
            <a:r>
              <a:rPr lang="tr-TR" b="1" dirty="0">
                <a:latin typeface="Consolas"/>
                <a:cs typeface="Calibri Light"/>
              </a:rPr>
              <a:t>LEVEL 3 – HOSPITAL (SUMMARY OF #P1)</a:t>
            </a:r>
          </a:p>
        </p:txBody>
      </p:sp>
      <p:pic>
        <p:nvPicPr>
          <p:cNvPr id="6" name="Resim 6" descr="yer, iç mekan, duvar, banyo içeren bir resim&#10;&#10;Çok yüksek güvenilirlikle oluşturulmuş açıklama">
            <a:extLst>
              <a:ext uri="{FF2B5EF4-FFF2-40B4-BE49-F238E27FC236}">
                <a16:creationId xmlns:a16="http://schemas.microsoft.com/office/drawing/2014/main" id="{2191DCF6-6971-4170-B8C4-79EAA8A5C38D}"/>
              </a:ext>
            </a:extLst>
          </p:cNvPr>
          <p:cNvPicPr>
            <a:picLocks noGrp="1" noChangeAspect="1"/>
          </p:cNvPicPr>
          <p:nvPr>
            <p:ph idx="1"/>
          </p:nvPr>
        </p:nvPicPr>
        <p:blipFill>
          <a:blip r:embed="rId2" cstate="print"/>
          <a:stretch>
            <a:fillRect/>
          </a:stretch>
        </p:blipFill>
        <p:spPr>
          <a:xfrm>
            <a:off x="285135" y="1797010"/>
            <a:ext cx="5713774" cy="3850416"/>
          </a:xfrm>
          <a:prstGeom prst="rect">
            <a:avLst/>
          </a:prstGeom>
        </p:spPr>
      </p:pic>
      <p:pic>
        <p:nvPicPr>
          <p:cNvPr id="8" name="Resim 8" descr="iç mekan, tavan, yer, duvar içeren bir resim&#10;&#10;Çok yüksek güvenilirlikle oluşturulmuş açıklama">
            <a:extLst>
              <a:ext uri="{FF2B5EF4-FFF2-40B4-BE49-F238E27FC236}">
                <a16:creationId xmlns:a16="http://schemas.microsoft.com/office/drawing/2014/main" id="{7530AC33-A3D3-4AA8-96EF-652608CBA7F3}"/>
              </a:ext>
            </a:extLst>
          </p:cNvPr>
          <p:cNvPicPr>
            <a:picLocks noChangeAspect="1"/>
          </p:cNvPicPr>
          <p:nvPr/>
        </p:nvPicPr>
        <p:blipFill>
          <a:blip r:embed="rId3" cstate="print"/>
          <a:stretch>
            <a:fillRect/>
          </a:stretch>
        </p:blipFill>
        <p:spPr>
          <a:xfrm>
            <a:off x="6075872" y="1744771"/>
            <a:ext cx="5805578" cy="3900419"/>
          </a:xfrm>
          <a:prstGeom prst="rect">
            <a:avLst/>
          </a:prstGeom>
        </p:spPr>
      </p:pic>
    </p:spTree>
    <p:extLst>
      <p:ext uri="{BB962C8B-B14F-4D97-AF65-F5344CB8AC3E}">
        <p14:creationId xmlns:p14="http://schemas.microsoft.com/office/powerpoint/2010/main" val="3101978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7DF6862-CF19-44BF-BF80-0A4310E174F9}"/>
              </a:ext>
            </a:extLst>
          </p:cNvPr>
          <p:cNvSpPr>
            <a:spLocks noGrp="1"/>
          </p:cNvSpPr>
          <p:nvPr>
            <p:ph type="title"/>
          </p:nvPr>
        </p:nvSpPr>
        <p:spPr>
          <a:xfrm>
            <a:off x="700178" y="149524"/>
            <a:ext cx="10131425" cy="1456267"/>
          </a:xfrm>
        </p:spPr>
        <p:txBody>
          <a:bodyPr/>
          <a:lstStyle/>
          <a:p>
            <a:pPr algn="ctr"/>
            <a:r>
              <a:rPr lang="tr-TR" dirty="0">
                <a:cs typeface="Calibri Light"/>
              </a:rPr>
              <a:t>General ARCHITECTURE OF HOSPITAL</a:t>
            </a:r>
          </a:p>
        </p:txBody>
      </p:sp>
      <p:pic>
        <p:nvPicPr>
          <p:cNvPr id="4" name="Resim 4" descr="iç mekan, duvar, banyo, yer içeren bir resim&#10;&#10;Çok yüksek güvenilirlikle oluşturulmuş açıklama">
            <a:extLst>
              <a:ext uri="{FF2B5EF4-FFF2-40B4-BE49-F238E27FC236}">
                <a16:creationId xmlns:a16="http://schemas.microsoft.com/office/drawing/2014/main" id="{E5871D78-6292-4871-9F05-043BC15BD18B}"/>
              </a:ext>
            </a:extLst>
          </p:cNvPr>
          <p:cNvPicPr>
            <a:picLocks noGrp="1" noChangeAspect="1"/>
          </p:cNvPicPr>
          <p:nvPr>
            <p:ph idx="1"/>
          </p:nvPr>
        </p:nvPicPr>
        <p:blipFill>
          <a:blip r:embed="rId2" cstate="print"/>
          <a:stretch>
            <a:fillRect/>
          </a:stretch>
        </p:blipFill>
        <p:spPr>
          <a:xfrm>
            <a:off x="3784938" y="1322557"/>
            <a:ext cx="7513111" cy="5000603"/>
          </a:xfrm>
          <a:prstGeom prst="rect">
            <a:avLst/>
          </a:prstGeom>
        </p:spPr>
      </p:pic>
      <p:sp>
        <p:nvSpPr>
          <p:cNvPr id="6" name="Metin kutusu 5">
            <a:extLst>
              <a:ext uri="{FF2B5EF4-FFF2-40B4-BE49-F238E27FC236}">
                <a16:creationId xmlns:a16="http://schemas.microsoft.com/office/drawing/2014/main" id="{D99014F9-7137-4C06-AA42-212B44F3F798}"/>
              </a:ext>
            </a:extLst>
          </p:cNvPr>
          <p:cNvSpPr txBox="1"/>
          <p:nvPr/>
        </p:nvSpPr>
        <p:spPr>
          <a:xfrm>
            <a:off x="152398" y="2057400"/>
            <a:ext cx="3433313" cy="30469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3200" dirty="0" err="1">
                <a:solidFill>
                  <a:prstClr val="white"/>
                </a:solidFill>
              </a:rPr>
              <a:t>Hospital</a:t>
            </a:r>
            <a:r>
              <a:rPr lang="tr-TR" sz="3200" dirty="0">
                <a:solidFill>
                  <a:prstClr val="white"/>
                </a:solidFill>
              </a:rPr>
              <a:t> </a:t>
            </a:r>
            <a:r>
              <a:rPr lang="tr-TR" sz="3200" dirty="0" err="1">
                <a:solidFill>
                  <a:prstClr val="white"/>
                </a:solidFill>
              </a:rPr>
              <a:t>have</a:t>
            </a:r>
            <a:r>
              <a:rPr lang="tr-TR" sz="3200" dirty="0">
                <a:solidFill>
                  <a:prstClr val="white"/>
                </a:solidFill>
              </a:rPr>
              <a:t> </a:t>
            </a:r>
            <a:r>
              <a:rPr lang="tr-TR" sz="3200" dirty="0">
                <a:solidFill>
                  <a:prstClr val="white"/>
                </a:solidFill>
                <a:cs typeface="Calibri"/>
              </a:rPr>
              <a:t>lot of </a:t>
            </a:r>
            <a:r>
              <a:rPr lang="tr-TR" sz="3200" dirty="0" err="1">
                <a:solidFill>
                  <a:prstClr val="white"/>
                </a:solidFill>
                <a:cs typeface="Calibri"/>
              </a:rPr>
              <a:t>rooms</a:t>
            </a:r>
            <a:r>
              <a:rPr lang="tr-TR" sz="3200" dirty="0">
                <a:solidFill>
                  <a:prstClr val="white"/>
                </a:solidFill>
                <a:cs typeface="Calibri"/>
              </a:rPr>
              <a:t> as </a:t>
            </a:r>
            <a:r>
              <a:rPr lang="tr-TR" sz="3200" dirty="0" err="1">
                <a:solidFill>
                  <a:prstClr val="white"/>
                </a:solidFill>
                <a:cs typeface="Calibri"/>
              </a:rPr>
              <a:t>patient</a:t>
            </a:r>
            <a:r>
              <a:rPr lang="tr-TR" sz="3200" dirty="0">
                <a:solidFill>
                  <a:prstClr val="white"/>
                </a:solidFill>
                <a:cs typeface="Calibri"/>
              </a:rPr>
              <a:t> </a:t>
            </a:r>
            <a:r>
              <a:rPr lang="tr-TR" sz="3200" dirty="0" err="1">
                <a:solidFill>
                  <a:prstClr val="white"/>
                </a:solidFill>
                <a:cs typeface="Calibri"/>
              </a:rPr>
              <a:t>rooms</a:t>
            </a:r>
            <a:r>
              <a:rPr lang="tr-TR" sz="3200" dirty="0">
                <a:solidFill>
                  <a:prstClr val="white"/>
                </a:solidFill>
                <a:cs typeface="Calibri"/>
              </a:rPr>
              <a:t>, </a:t>
            </a:r>
            <a:r>
              <a:rPr lang="tr-TR" sz="3200" dirty="0" err="1">
                <a:solidFill>
                  <a:prstClr val="white"/>
                </a:solidFill>
                <a:cs typeface="Calibri"/>
              </a:rPr>
              <a:t>bathrooms</a:t>
            </a:r>
            <a:r>
              <a:rPr lang="tr-TR" sz="3200" dirty="0">
                <a:solidFill>
                  <a:prstClr val="white"/>
                </a:solidFill>
                <a:cs typeface="Calibri"/>
              </a:rPr>
              <a:t> </a:t>
            </a:r>
            <a:r>
              <a:rPr lang="tr-TR" sz="3200" dirty="0" err="1">
                <a:solidFill>
                  <a:prstClr val="white"/>
                </a:solidFill>
                <a:cs typeface="Calibri"/>
              </a:rPr>
              <a:t>and</a:t>
            </a:r>
            <a:r>
              <a:rPr lang="tr-TR" sz="3200" dirty="0">
                <a:solidFill>
                  <a:prstClr val="white"/>
                </a:solidFill>
                <a:cs typeface="Calibri"/>
              </a:rPr>
              <a:t> </a:t>
            </a:r>
            <a:r>
              <a:rPr lang="tr-TR" sz="3200" dirty="0" err="1">
                <a:solidFill>
                  <a:prstClr val="white"/>
                </a:solidFill>
                <a:cs typeface="Calibri"/>
              </a:rPr>
              <a:t>doctors</a:t>
            </a:r>
            <a:r>
              <a:rPr lang="tr-TR" sz="3200" dirty="0">
                <a:solidFill>
                  <a:prstClr val="white"/>
                </a:solidFill>
                <a:cs typeface="Calibri"/>
              </a:rPr>
              <a:t> </a:t>
            </a:r>
            <a:r>
              <a:rPr lang="tr-TR" sz="3200" dirty="0" err="1">
                <a:solidFill>
                  <a:prstClr val="white"/>
                </a:solidFill>
                <a:cs typeface="Calibri"/>
              </a:rPr>
              <a:t>room</a:t>
            </a:r>
            <a:r>
              <a:rPr lang="tr-TR" sz="3200" dirty="0">
                <a:solidFill>
                  <a:prstClr val="white"/>
                </a:solidFill>
                <a:cs typeface="Calibri"/>
              </a:rPr>
              <a:t>. </a:t>
            </a:r>
            <a:r>
              <a:rPr lang="tr-TR" sz="3200" dirty="0" err="1">
                <a:solidFill>
                  <a:prstClr val="white"/>
                </a:solidFill>
                <a:cs typeface="Calibri"/>
              </a:rPr>
              <a:t>Each</a:t>
            </a:r>
            <a:r>
              <a:rPr lang="tr-TR" sz="3200" dirty="0">
                <a:solidFill>
                  <a:prstClr val="white"/>
                </a:solidFill>
                <a:cs typeface="Calibri"/>
              </a:rPr>
              <a:t> </a:t>
            </a:r>
            <a:r>
              <a:rPr lang="tr-TR" sz="3200" dirty="0" err="1">
                <a:solidFill>
                  <a:prstClr val="white"/>
                </a:solidFill>
                <a:cs typeface="Calibri"/>
              </a:rPr>
              <a:t>room</a:t>
            </a:r>
            <a:r>
              <a:rPr lang="tr-TR" sz="3200" dirty="0">
                <a:solidFill>
                  <a:prstClr val="white"/>
                </a:solidFill>
                <a:cs typeface="Calibri"/>
              </a:rPr>
              <a:t> </a:t>
            </a:r>
            <a:r>
              <a:rPr lang="tr-TR" sz="3200" dirty="0" err="1">
                <a:solidFill>
                  <a:prstClr val="white"/>
                </a:solidFill>
                <a:cs typeface="Calibri"/>
              </a:rPr>
              <a:t>have</a:t>
            </a:r>
            <a:r>
              <a:rPr lang="tr-TR" sz="3200" dirty="0">
                <a:solidFill>
                  <a:prstClr val="white"/>
                </a:solidFill>
                <a:cs typeface="Calibri"/>
              </a:rPr>
              <a:t> </a:t>
            </a:r>
            <a:r>
              <a:rPr lang="tr-TR" sz="3200" dirty="0" err="1">
                <a:solidFill>
                  <a:prstClr val="white"/>
                </a:solidFill>
                <a:cs typeface="Calibri"/>
              </a:rPr>
              <a:t>different</a:t>
            </a:r>
            <a:r>
              <a:rPr lang="tr-TR" sz="3200" dirty="0">
                <a:solidFill>
                  <a:prstClr val="white"/>
                </a:solidFill>
                <a:cs typeface="Calibri"/>
              </a:rPr>
              <a:t> </a:t>
            </a:r>
            <a:r>
              <a:rPr lang="tr-TR" sz="3200" dirty="0" err="1">
                <a:solidFill>
                  <a:prstClr val="white"/>
                </a:solidFill>
                <a:cs typeface="Calibri"/>
              </a:rPr>
              <a:t>structure</a:t>
            </a:r>
            <a:r>
              <a:rPr lang="tr-TR" sz="3200" dirty="0">
                <a:solidFill>
                  <a:prstClr val="white"/>
                </a:solidFill>
                <a:cs typeface="Calibri"/>
              </a:rPr>
              <a:t>. </a:t>
            </a:r>
          </a:p>
        </p:txBody>
      </p:sp>
    </p:spTree>
    <p:extLst>
      <p:ext uri="{BB962C8B-B14F-4D97-AF65-F5344CB8AC3E}">
        <p14:creationId xmlns:p14="http://schemas.microsoft.com/office/powerpoint/2010/main" val="40823699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BA7E4E2-0524-44AF-890E-09AC9EF02C53}"/>
              </a:ext>
            </a:extLst>
          </p:cNvPr>
          <p:cNvSpPr>
            <a:spLocks noGrp="1"/>
          </p:cNvSpPr>
          <p:nvPr>
            <p:ph type="title"/>
          </p:nvPr>
        </p:nvSpPr>
        <p:spPr/>
        <p:txBody>
          <a:bodyPr/>
          <a:lstStyle/>
          <a:p>
            <a:pPr algn="ctr"/>
            <a:r>
              <a:rPr lang="tr-TR" dirty="0">
                <a:cs typeface="Calibri Light"/>
              </a:rPr>
              <a:t>General </a:t>
            </a:r>
            <a:r>
              <a:rPr lang="tr-TR" dirty="0" err="1">
                <a:cs typeface="Calibri Light"/>
              </a:rPr>
              <a:t>views</a:t>
            </a:r>
            <a:r>
              <a:rPr lang="tr-TR" dirty="0">
                <a:cs typeface="Calibri Light"/>
              </a:rPr>
              <a:t> of </a:t>
            </a:r>
            <a:r>
              <a:rPr lang="tr-TR" dirty="0" err="1">
                <a:cs typeface="Calibri Light"/>
              </a:rPr>
              <a:t>the</a:t>
            </a:r>
            <a:r>
              <a:rPr lang="tr-TR" dirty="0">
                <a:cs typeface="Calibri Light"/>
              </a:rPr>
              <a:t> </a:t>
            </a:r>
            <a:r>
              <a:rPr lang="tr-TR" dirty="0" err="1">
                <a:cs typeface="Calibri Light"/>
              </a:rPr>
              <a:t>level</a:t>
            </a:r>
          </a:p>
        </p:txBody>
      </p:sp>
      <p:pic>
        <p:nvPicPr>
          <p:cNvPr id="4" name="Resim 4" descr="bina, iç mekan, duvar, yer içeren bir resim&#10;&#10;Çok yüksek güvenilirlikle oluşturulmuş açıklama">
            <a:extLst>
              <a:ext uri="{FF2B5EF4-FFF2-40B4-BE49-F238E27FC236}">
                <a16:creationId xmlns:a16="http://schemas.microsoft.com/office/drawing/2014/main" id="{6EB0C0F9-C703-4226-BC4B-73E2260AB48F}"/>
              </a:ext>
            </a:extLst>
          </p:cNvPr>
          <p:cNvPicPr>
            <a:picLocks noGrp="1" noChangeAspect="1"/>
          </p:cNvPicPr>
          <p:nvPr>
            <p:ph idx="1"/>
          </p:nvPr>
        </p:nvPicPr>
        <p:blipFill rotWithShape="1">
          <a:blip r:embed="rId2" cstate="print"/>
          <a:srcRect l="6667" t="-788" r="4800" b="4724"/>
          <a:stretch/>
        </p:blipFill>
        <p:spPr>
          <a:xfrm>
            <a:off x="655936" y="2314595"/>
            <a:ext cx="4771170" cy="3505470"/>
          </a:xfrm>
          <a:prstGeom prst="rect">
            <a:avLst/>
          </a:prstGeom>
        </p:spPr>
      </p:pic>
      <p:pic>
        <p:nvPicPr>
          <p:cNvPr id="6" name="Resim 6" descr="yer, bina, iç mekan, duvar içeren bir resim&#10;&#10;Çok yüksek güvenilirlikle oluşturulmuş açıklama">
            <a:extLst>
              <a:ext uri="{FF2B5EF4-FFF2-40B4-BE49-F238E27FC236}">
                <a16:creationId xmlns:a16="http://schemas.microsoft.com/office/drawing/2014/main" id="{225CCA5F-5BC4-4DAF-A353-5C1255281296}"/>
              </a:ext>
            </a:extLst>
          </p:cNvPr>
          <p:cNvPicPr>
            <a:picLocks noChangeAspect="1"/>
          </p:cNvPicPr>
          <p:nvPr/>
        </p:nvPicPr>
        <p:blipFill rotWithShape="1">
          <a:blip r:embed="rId3" cstate="print"/>
          <a:srcRect l="7311" t="-1916" r="1566" b="6268"/>
          <a:stretch/>
        </p:blipFill>
        <p:spPr>
          <a:xfrm>
            <a:off x="6234023" y="2241456"/>
            <a:ext cx="5015098" cy="3578107"/>
          </a:xfrm>
          <a:prstGeom prst="rect">
            <a:avLst/>
          </a:prstGeom>
        </p:spPr>
      </p:pic>
    </p:spTree>
    <p:extLst>
      <p:ext uri="{BB962C8B-B14F-4D97-AF65-F5344CB8AC3E}">
        <p14:creationId xmlns:p14="http://schemas.microsoft.com/office/powerpoint/2010/main" val="1482840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CCFB0-EBA6-45A8-BCF4-601E5E0D2757}"/>
              </a:ext>
            </a:extLst>
          </p:cNvPr>
          <p:cNvSpPr>
            <a:spLocks noGrp="1"/>
          </p:cNvSpPr>
          <p:nvPr>
            <p:ph type="title"/>
          </p:nvPr>
        </p:nvSpPr>
        <p:spPr/>
        <p:txBody>
          <a:bodyPr/>
          <a:lstStyle/>
          <a:p>
            <a:pPr algn="ctr"/>
            <a:r>
              <a:rPr lang="tr-TR" dirty="0" err="1">
                <a:cs typeface="Calibri Light"/>
              </a:rPr>
              <a:t>Dıfferent</a:t>
            </a:r>
            <a:r>
              <a:rPr lang="tr-TR" dirty="0">
                <a:cs typeface="Calibri Light"/>
              </a:rPr>
              <a:t> </a:t>
            </a:r>
            <a:r>
              <a:rPr lang="tr-TR" dirty="0" err="1">
                <a:cs typeface="Calibri Light"/>
              </a:rPr>
              <a:t>Featured</a:t>
            </a:r>
            <a:r>
              <a:rPr lang="tr-TR" dirty="0">
                <a:cs typeface="Calibri Light"/>
              </a:rPr>
              <a:t> </a:t>
            </a:r>
            <a:r>
              <a:rPr lang="tr-TR" dirty="0" err="1">
                <a:cs typeface="Calibri Light"/>
              </a:rPr>
              <a:t>rooms</a:t>
            </a:r>
          </a:p>
        </p:txBody>
      </p:sp>
      <p:pic>
        <p:nvPicPr>
          <p:cNvPr id="4" name="Resim 4" descr="bina, iç mekan, duvar, yer içeren bir resim&#10;&#10;Çok yüksek güvenilirlikle oluşturulmuş açıklama">
            <a:extLst>
              <a:ext uri="{FF2B5EF4-FFF2-40B4-BE49-F238E27FC236}">
                <a16:creationId xmlns:a16="http://schemas.microsoft.com/office/drawing/2014/main" id="{175C72C9-33FE-4C4D-BEE6-4C45BB135B16}"/>
              </a:ext>
            </a:extLst>
          </p:cNvPr>
          <p:cNvPicPr>
            <a:picLocks noGrp="1" noChangeAspect="1"/>
          </p:cNvPicPr>
          <p:nvPr>
            <p:ph idx="1"/>
          </p:nvPr>
        </p:nvPicPr>
        <p:blipFill>
          <a:blip r:embed="rId2" cstate="print"/>
          <a:stretch>
            <a:fillRect/>
          </a:stretch>
        </p:blipFill>
        <p:spPr>
          <a:xfrm>
            <a:off x="575660" y="2357727"/>
            <a:ext cx="5405895" cy="3649133"/>
          </a:xfrm>
          <a:prstGeom prst="rect">
            <a:avLst/>
          </a:prstGeom>
        </p:spPr>
      </p:pic>
      <p:pic>
        <p:nvPicPr>
          <p:cNvPr id="6" name="Resim 6" descr="zemin, oturma içeren bir resim&#10;&#10;Çok yüksek güvenilirlikle oluşturulmuş açıklama">
            <a:extLst>
              <a:ext uri="{FF2B5EF4-FFF2-40B4-BE49-F238E27FC236}">
                <a16:creationId xmlns:a16="http://schemas.microsoft.com/office/drawing/2014/main" id="{E586C19C-DCB3-4393-A585-AAE7FE3D677B}"/>
              </a:ext>
            </a:extLst>
          </p:cNvPr>
          <p:cNvPicPr>
            <a:picLocks noChangeAspect="1"/>
          </p:cNvPicPr>
          <p:nvPr/>
        </p:nvPicPr>
        <p:blipFill rotWithShape="1">
          <a:blip r:embed="rId3" cstate="print"/>
          <a:srcRect r="267" b="3921"/>
          <a:stretch/>
        </p:blipFill>
        <p:spPr>
          <a:xfrm>
            <a:off x="6521569" y="2356475"/>
            <a:ext cx="5359891" cy="3655128"/>
          </a:xfrm>
          <a:prstGeom prst="rect">
            <a:avLst/>
          </a:prstGeom>
        </p:spPr>
      </p:pic>
    </p:spTree>
    <p:extLst>
      <p:ext uri="{BB962C8B-B14F-4D97-AF65-F5344CB8AC3E}">
        <p14:creationId xmlns:p14="http://schemas.microsoft.com/office/powerpoint/2010/main" val="7299499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20BA2CC-B9BE-4AA1-B14D-E9C5B0F280AC}"/>
              </a:ext>
            </a:extLst>
          </p:cNvPr>
          <p:cNvSpPr>
            <a:spLocks noGrp="1"/>
          </p:cNvSpPr>
          <p:nvPr>
            <p:ph type="title"/>
          </p:nvPr>
        </p:nvSpPr>
        <p:spPr/>
        <p:txBody>
          <a:bodyPr/>
          <a:lstStyle/>
          <a:p>
            <a:pPr algn="ctr"/>
            <a:r>
              <a:rPr lang="tr-TR" dirty="0" err="1">
                <a:cs typeface="Calibri Light"/>
              </a:rPr>
              <a:t>bathroom</a:t>
            </a:r>
          </a:p>
        </p:txBody>
      </p:sp>
      <p:pic>
        <p:nvPicPr>
          <p:cNvPr id="4" name="Resim 4" descr="iç mekan, duvar, yer, oturma içeren bir resim&#10;&#10;Çok yüksek güvenilirlikle oluşturulmuş açıklama">
            <a:extLst>
              <a:ext uri="{FF2B5EF4-FFF2-40B4-BE49-F238E27FC236}">
                <a16:creationId xmlns:a16="http://schemas.microsoft.com/office/drawing/2014/main" id="{15937E1C-8DB8-4839-8927-4AD508FFBCDA}"/>
              </a:ext>
            </a:extLst>
          </p:cNvPr>
          <p:cNvPicPr>
            <a:picLocks noGrp="1" noChangeAspect="1"/>
          </p:cNvPicPr>
          <p:nvPr>
            <p:ph idx="1"/>
          </p:nvPr>
        </p:nvPicPr>
        <p:blipFill rotWithShape="1">
          <a:blip r:embed="rId2" cstate="print"/>
          <a:srcRect l="-2667" t="-4331" r="2933" b="4331"/>
          <a:stretch/>
        </p:blipFill>
        <p:spPr>
          <a:xfrm>
            <a:off x="4652841" y="1840142"/>
            <a:ext cx="5978598" cy="4051703"/>
          </a:xfrm>
          <a:prstGeom prst="rect">
            <a:avLst/>
          </a:prstGeom>
        </p:spPr>
      </p:pic>
      <p:sp>
        <p:nvSpPr>
          <p:cNvPr id="3" name="Metin kutusu 2">
            <a:extLst>
              <a:ext uri="{FF2B5EF4-FFF2-40B4-BE49-F238E27FC236}">
                <a16:creationId xmlns:a16="http://schemas.microsoft.com/office/drawing/2014/main" id="{C429746D-A82F-4C7B-A4E6-48B3F638C6E0}"/>
              </a:ext>
            </a:extLst>
          </p:cNvPr>
          <p:cNvSpPr txBox="1"/>
          <p:nvPr/>
        </p:nvSpPr>
        <p:spPr>
          <a:xfrm>
            <a:off x="684360" y="2316192"/>
            <a:ext cx="3735237" cy="35394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800" dirty="0" err="1">
                <a:solidFill>
                  <a:prstClr val="white"/>
                </a:solidFill>
                <a:cs typeface="Calibri"/>
              </a:rPr>
              <a:t>The</a:t>
            </a:r>
            <a:r>
              <a:rPr lang="tr-TR" sz="2800" dirty="0">
                <a:solidFill>
                  <a:prstClr val="white"/>
                </a:solidFill>
                <a:cs typeface="Calibri"/>
              </a:rPr>
              <a:t> </a:t>
            </a:r>
            <a:r>
              <a:rPr lang="tr-TR" sz="2800" dirty="0" err="1">
                <a:solidFill>
                  <a:prstClr val="white"/>
                </a:solidFill>
                <a:cs typeface="Calibri"/>
              </a:rPr>
              <a:t>different</a:t>
            </a:r>
            <a:r>
              <a:rPr lang="tr-TR" sz="2800" dirty="0">
                <a:solidFill>
                  <a:prstClr val="white"/>
                </a:solidFill>
                <a:cs typeface="Calibri"/>
              </a:rPr>
              <a:t> </a:t>
            </a:r>
            <a:r>
              <a:rPr lang="tr-TR" sz="2800" dirty="0" err="1">
                <a:solidFill>
                  <a:prstClr val="white"/>
                </a:solidFill>
                <a:cs typeface="Calibri"/>
              </a:rPr>
              <a:t>forms</a:t>
            </a:r>
            <a:r>
              <a:rPr lang="tr-TR" sz="2800" dirty="0">
                <a:solidFill>
                  <a:prstClr val="white"/>
                </a:solidFill>
                <a:cs typeface="Calibri"/>
              </a:rPr>
              <a:t> of </a:t>
            </a:r>
            <a:r>
              <a:rPr lang="tr-TR" sz="2800" dirty="0" err="1">
                <a:solidFill>
                  <a:prstClr val="white"/>
                </a:solidFill>
                <a:cs typeface="Calibri"/>
              </a:rPr>
              <a:t>the</a:t>
            </a:r>
            <a:r>
              <a:rPr lang="tr-TR" sz="2800" dirty="0">
                <a:solidFill>
                  <a:prstClr val="white"/>
                </a:solidFill>
                <a:cs typeface="Calibri"/>
              </a:rPr>
              <a:t> </a:t>
            </a:r>
            <a:r>
              <a:rPr lang="tr-TR" sz="2800" dirty="0" err="1">
                <a:solidFill>
                  <a:prstClr val="white"/>
                </a:solidFill>
                <a:cs typeface="Calibri"/>
              </a:rPr>
              <a:t>rooms</a:t>
            </a:r>
            <a:r>
              <a:rPr lang="tr-TR" sz="2800" dirty="0">
                <a:solidFill>
                  <a:prstClr val="white"/>
                </a:solidFill>
                <a:cs typeface="Calibri"/>
              </a:rPr>
              <a:t> </a:t>
            </a:r>
            <a:r>
              <a:rPr lang="tr-TR" sz="2800" dirty="0" err="1">
                <a:solidFill>
                  <a:prstClr val="white"/>
                </a:solidFill>
                <a:cs typeface="Calibri"/>
              </a:rPr>
              <a:t>will</a:t>
            </a:r>
            <a:r>
              <a:rPr lang="tr-TR" sz="2800" dirty="0">
                <a:solidFill>
                  <a:prstClr val="white"/>
                </a:solidFill>
                <a:cs typeface="Calibri"/>
              </a:rPr>
              <a:t> </a:t>
            </a:r>
            <a:r>
              <a:rPr lang="tr-TR" sz="2800" dirty="0" err="1">
                <a:solidFill>
                  <a:prstClr val="white"/>
                </a:solidFill>
                <a:cs typeface="Calibri"/>
              </a:rPr>
              <a:t>make</a:t>
            </a:r>
            <a:r>
              <a:rPr lang="tr-TR" sz="2800" dirty="0">
                <a:solidFill>
                  <a:prstClr val="white"/>
                </a:solidFill>
                <a:cs typeface="Calibri"/>
              </a:rPr>
              <a:t> </a:t>
            </a:r>
            <a:r>
              <a:rPr lang="tr-TR" sz="2800" dirty="0" err="1">
                <a:solidFill>
                  <a:prstClr val="white"/>
                </a:solidFill>
                <a:cs typeface="Calibri"/>
              </a:rPr>
              <a:t>the</a:t>
            </a:r>
            <a:r>
              <a:rPr lang="tr-TR" sz="2800" dirty="0">
                <a:solidFill>
                  <a:prstClr val="white"/>
                </a:solidFill>
                <a:cs typeface="Calibri"/>
              </a:rPr>
              <a:t> </a:t>
            </a:r>
            <a:r>
              <a:rPr lang="tr-TR" sz="2800" dirty="0" err="1">
                <a:solidFill>
                  <a:prstClr val="white"/>
                </a:solidFill>
                <a:cs typeface="Calibri"/>
              </a:rPr>
              <a:t>game</a:t>
            </a:r>
            <a:r>
              <a:rPr lang="tr-TR" sz="2800" dirty="0">
                <a:solidFill>
                  <a:prstClr val="white"/>
                </a:solidFill>
                <a:cs typeface="Calibri"/>
              </a:rPr>
              <a:t> </a:t>
            </a:r>
            <a:r>
              <a:rPr lang="tr-TR" sz="2800" dirty="0" err="1">
                <a:solidFill>
                  <a:prstClr val="white"/>
                </a:solidFill>
                <a:cs typeface="Calibri"/>
              </a:rPr>
              <a:t>more</a:t>
            </a:r>
            <a:r>
              <a:rPr lang="tr-TR" sz="2800" dirty="0">
                <a:solidFill>
                  <a:prstClr val="white"/>
                </a:solidFill>
                <a:cs typeface="Calibri"/>
              </a:rPr>
              <a:t> </a:t>
            </a:r>
            <a:r>
              <a:rPr lang="tr-TR" sz="2800" dirty="0" err="1">
                <a:solidFill>
                  <a:prstClr val="white"/>
                </a:solidFill>
                <a:cs typeface="Calibri"/>
              </a:rPr>
              <a:t>interesting</a:t>
            </a:r>
            <a:r>
              <a:rPr lang="tr-TR" sz="2800" dirty="0">
                <a:solidFill>
                  <a:prstClr val="white"/>
                </a:solidFill>
                <a:cs typeface="Calibri"/>
              </a:rPr>
              <a:t> </a:t>
            </a:r>
            <a:r>
              <a:rPr lang="tr-TR" sz="2800" dirty="0" err="1">
                <a:solidFill>
                  <a:prstClr val="white"/>
                </a:solidFill>
                <a:cs typeface="Calibri"/>
              </a:rPr>
              <a:t>and</a:t>
            </a:r>
            <a:r>
              <a:rPr lang="tr-TR" sz="2800" dirty="0">
                <a:solidFill>
                  <a:prstClr val="white"/>
                </a:solidFill>
                <a:cs typeface="Calibri"/>
              </a:rPr>
              <a:t> </a:t>
            </a:r>
            <a:r>
              <a:rPr lang="tr-TR" sz="2800" dirty="0" err="1">
                <a:solidFill>
                  <a:prstClr val="white"/>
                </a:solidFill>
                <a:cs typeface="Calibri"/>
              </a:rPr>
              <a:t>player</a:t>
            </a:r>
            <a:r>
              <a:rPr lang="tr-TR" sz="2800" dirty="0">
                <a:solidFill>
                  <a:prstClr val="white"/>
                </a:solidFill>
                <a:cs typeface="Calibri"/>
              </a:rPr>
              <a:t> </a:t>
            </a:r>
            <a:r>
              <a:rPr lang="tr-TR" sz="2800" dirty="0" err="1">
                <a:solidFill>
                  <a:prstClr val="white"/>
                </a:solidFill>
                <a:cs typeface="Calibri"/>
              </a:rPr>
              <a:t>does</a:t>
            </a:r>
            <a:r>
              <a:rPr lang="tr-TR" sz="2800" dirty="0">
                <a:solidFill>
                  <a:prstClr val="white"/>
                </a:solidFill>
                <a:cs typeface="Calibri"/>
              </a:rPr>
              <a:t> not </a:t>
            </a:r>
            <a:r>
              <a:rPr lang="tr-TR" sz="2800" dirty="0" err="1">
                <a:solidFill>
                  <a:prstClr val="white"/>
                </a:solidFill>
                <a:cs typeface="Calibri"/>
              </a:rPr>
              <a:t>lose</a:t>
            </a:r>
            <a:r>
              <a:rPr lang="tr-TR" sz="2800" dirty="0">
                <a:solidFill>
                  <a:prstClr val="white"/>
                </a:solidFill>
                <a:cs typeface="Calibri"/>
              </a:rPr>
              <a:t> his/her </a:t>
            </a:r>
            <a:r>
              <a:rPr lang="tr-TR" sz="2800" dirty="0" err="1">
                <a:solidFill>
                  <a:prstClr val="white"/>
                </a:solidFill>
                <a:cs typeface="Calibri"/>
              </a:rPr>
              <a:t>enthusiasm.And</a:t>
            </a:r>
            <a:r>
              <a:rPr lang="tr-TR" sz="2800" dirty="0">
                <a:solidFill>
                  <a:prstClr val="white"/>
                </a:solidFill>
                <a:cs typeface="Calibri"/>
              </a:rPr>
              <a:t>  </a:t>
            </a:r>
            <a:r>
              <a:rPr lang="tr-TR" sz="2800" dirty="0" err="1">
                <a:solidFill>
                  <a:prstClr val="white"/>
                </a:solidFill>
                <a:cs typeface="Calibri"/>
              </a:rPr>
              <a:t>the</a:t>
            </a:r>
            <a:r>
              <a:rPr lang="tr-TR" sz="2800" dirty="0">
                <a:solidFill>
                  <a:prstClr val="white"/>
                </a:solidFill>
                <a:cs typeface="Calibri"/>
              </a:rPr>
              <a:t> </a:t>
            </a:r>
            <a:r>
              <a:rPr lang="tr-TR" sz="2800" dirty="0" err="1">
                <a:solidFill>
                  <a:prstClr val="white"/>
                </a:solidFill>
                <a:cs typeface="Calibri"/>
              </a:rPr>
              <a:t>puzzle</a:t>
            </a:r>
            <a:r>
              <a:rPr lang="tr-TR" sz="2800" dirty="0">
                <a:solidFill>
                  <a:prstClr val="white"/>
                </a:solidFill>
                <a:cs typeface="Calibri"/>
              </a:rPr>
              <a:t> </a:t>
            </a:r>
            <a:r>
              <a:rPr lang="tr-TR" sz="2800" dirty="0" err="1">
                <a:solidFill>
                  <a:prstClr val="white"/>
                </a:solidFill>
                <a:cs typeface="Calibri"/>
              </a:rPr>
              <a:t>solving</a:t>
            </a:r>
            <a:r>
              <a:rPr lang="tr-TR" sz="2800" dirty="0">
                <a:solidFill>
                  <a:prstClr val="white"/>
                </a:solidFill>
                <a:cs typeface="Calibri"/>
              </a:rPr>
              <a:t> </a:t>
            </a:r>
            <a:r>
              <a:rPr lang="tr-TR" sz="2800" dirty="0" err="1">
                <a:solidFill>
                  <a:prstClr val="white"/>
                </a:solidFill>
                <a:cs typeface="Calibri"/>
              </a:rPr>
              <a:t>will</a:t>
            </a:r>
            <a:r>
              <a:rPr lang="tr-TR" sz="2800" dirty="0">
                <a:solidFill>
                  <a:prstClr val="white"/>
                </a:solidFill>
                <a:cs typeface="Calibri"/>
              </a:rPr>
              <a:t> </a:t>
            </a:r>
            <a:r>
              <a:rPr lang="tr-TR" sz="2800" dirty="0" err="1">
                <a:solidFill>
                  <a:prstClr val="white"/>
                </a:solidFill>
                <a:cs typeface="Calibri"/>
              </a:rPr>
              <a:t>become</a:t>
            </a:r>
            <a:r>
              <a:rPr lang="tr-TR" sz="2800" dirty="0">
                <a:solidFill>
                  <a:prstClr val="white"/>
                </a:solidFill>
                <a:cs typeface="Calibri"/>
              </a:rPr>
              <a:t> </a:t>
            </a:r>
            <a:r>
              <a:rPr lang="tr-TR" sz="2800" dirty="0" err="1">
                <a:solidFill>
                  <a:prstClr val="white"/>
                </a:solidFill>
                <a:cs typeface="Calibri"/>
              </a:rPr>
              <a:t>more</a:t>
            </a:r>
            <a:r>
              <a:rPr lang="tr-TR" sz="2800" dirty="0">
                <a:solidFill>
                  <a:prstClr val="white"/>
                </a:solidFill>
                <a:cs typeface="Calibri"/>
              </a:rPr>
              <a:t> </a:t>
            </a:r>
            <a:r>
              <a:rPr lang="tr-TR" sz="2800" dirty="0" err="1">
                <a:solidFill>
                  <a:prstClr val="white"/>
                </a:solidFill>
                <a:cs typeface="Calibri"/>
              </a:rPr>
              <a:t>complex</a:t>
            </a:r>
            <a:r>
              <a:rPr lang="tr-TR" sz="2800" dirty="0">
                <a:solidFill>
                  <a:prstClr val="white"/>
                </a:solidFill>
                <a:cs typeface="Calibri"/>
              </a:rPr>
              <a:t>.</a:t>
            </a:r>
            <a:endParaRPr lang="tr-TR" sz="2800" dirty="0">
              <a:solidFill>
                <a:prstClr val="white"/>
              </a:solidFill>
            </a:endParaRPr>
          </a:p>
        </p:txBody>
      </p:sp>
    </p:spTree>
    <p:extLst>
      <p:ext uri="{BB962C8B-B14F-4D97-AF65-F5344CB8AC3E}">
        <p14:creationId xmlns:p14="http://schemas.microsoft.com/office/powerpoint/2010/main" val="1952225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BF559C2-EAB5-4DEC-825A-D30ABC381189}"/>
              </a:ext>
            </a:extLst>
          </p:cNvPr>
          <p:cNvSpPr>
            <a:spLocks noGrp="1"/>
          </p:cNvSpPr>
          <p:nvPr>
            <p:ph type="title"/>
          </p:nvPr>
        </p:nvSpPr>
        <p:spPr/>
        <p:txBody>
          <a:bodyPr/>
          <a:lstStyle/>
          <a:p>
            <a:pPr algn="ctr"/>
            <a:r>
              <a:rPr lang="tr-TR" dirty="0" err="1">
                <a:cs typeface="Calibri Light"/>
              </a:rPr>
              <a:t>Doctor's</a:t>
            </a:r>
            <a:r>
              <a:rPr lang="tr-TR" dirty="0">
                <a:cs typeface="Calibri Light"/>
              </a:rPr>
              <a:t> room</a:t>
            </a:r>
          </a:p>
        </p:txBody>
      </p:sp>
      <p:pic>
        <p:nvPicPr>
          <p:cNvPr id="4" name="Resim 4" descr="bina, kişi, açık hava, tablo içeren bir resim&#10;&#10;Yüksek güvenilirlikle oluşturulmuş açıklama">
            <a:extLst>
              <a:ext uri="{FF2B5EF4-FFF2-40B4-BE49-F238E27FC236}">
                <a16:creationId xmlns:a16="http://schemas.microsoft.com/office/drawing/2014/main" id="{E0068BBB-64DF-4D81-9234-FE9E4EC9E568}"/>
              </a:ext>
            </a:extLst>
          </p:cNvPr>
          <p:cNvPicPr>
            <a:picLocks noGrp="1" noChangeAspect="1"/>
          </p:cNvPicPr>
          <p:nvPr>
            <p:ph idx="1"/>
          </p:nvPr>
        </p:nvPicPr>
        <p:blipFill rotWithShape="1">
          <a:blip r:embed="rId2" cstate="print"/>
          <a:srcRect l="267" t="1575" r="2667" b="2756"/>
          <a:stretch/>
        </p:blipFill>
        <p:spPr>
          <a:xfrm>
            <a:off x="2582501" y="1825764"/>
            <a:ext cx="5231044" cy="3491101"/>
          </a:xfrm>
          <a:prstGeom prst="rect">
            <a:avLst/>
          </a:prstGeom>
        </p:spPr>
      </p:pic>
      <p:pic>
        <p:nvPicPr>
          <p:cNvPr id="6" name="Resim 6" descr="bina, iç mekan, duvar içeren bir resim&#10;&#10;Çok yüksek güvenilirlikle oluşturulmuş açıklama">
            <a:extLst>
              <a:ext uri="{FF2B5EF4-FFF2-40B4-BE49-F238E27FC236}">
                <a16:creationId xmlns:a16="http://schemas.microsoft.com/office/drawing/2014/main" id="{7C37B722-CF0A-4A0B-9291-2AB72DD194D7}"/>
              </a:ext>
            </a:extLst>
          </p:cNvPr>
          <p:cNvPicPr>
            <a:picLocks noChangeAspect="1"/>
          </p:cNvPicPr>
          <p:nvPr/>
        </p:nvPicPr>
        <p:blipFill rotWithShape="1">
          <a:blip r:embed="rId3" cstate="print"/>
          <a:srcRect l="11860" r="11051" b="3649"/>
          <a:stretch/>
        </p:blipFill>
        <p:spPr>
          <a:xfrm>
            <a:off x="7901796" y="1824512"/>
            <a:ext cx="4109732" cy="3494128"/>
          </a:xfrm>
          <a:prstGeom prst="rect">
            <a:avLst/>
          </a:prstGeom>
        </p:spPr>
      </p:pic>
      <p:sp>
        <p:nvSpPr>
          <p:cNvPr id="3" name="Metin kutusu 2">
            <a:extLst>
              <a:ext uri="{FF2B5EF4-FFF2-40B4-BE49-F238E27FC236}">
                <a16:creationId xmlns:a16="http://schemas.microsoft.com/office/drawing/2014/main" id="{09C7DFF5-06CE-48BF-942D-9DDA148AB129}"/>
              </a:ext>
            </a:extLst>
          </p:cNvPr>
          <p:cNvSpPr txBox="1"/>
          <p:nvPr/>
        </p:nvSpPr>
        <p:spPr>
          <a:xfrm>
            <a:off x="123644" y="2186796"/>
            <a:ext cx="2513162" cy="269203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400" dirty="0" err="1">
                <a:solidFill>
                  <a:prstClr val="white"/>
                </a:solidFill>
              </a:rPr>
              <a:t>This</a:t>
            </a:r>
            <a:r>
              <a:rPr lang="tr-TR" sz="2400" dirty="0">
                <a:solidFill>
                  <a:prstClr val="white"/>
                </a:solidFill>
              </a:rPr>
              <a:t> </a:t>
            </a:r>
            <a:r>
              <a:rPr lang="tr-TR" sz="2400" dirty="0" err="1">
                <a:solidFill>
                  <a:prstClr val="white"/>
                </a:solidFill>
              </a:rPr>
              <a:t>room</a:t>
            </a:r>
            <a:r>
              <a:rPr lang="tr-TR" sz="2400" dirty="0">
                <a:solidFill>
                  <a:prstClr val="white"/>
                </a:solidFill>
              </a:rPr>
              <a:t> </a:t>
            </a:r>
            <a:r>
              <a:rPr lang="tr-TR" sz="2400" dirty="0" err="1">
                <a:solidFill>
                  <a:prstClr val="white"/>
                </a:solidFill>
              </a:rPr>
              <a:t>will</a:t>
            </a:r>
            <a:r>
              <a:rPr lang="tr-TR" sz="2400" dirty="0">
                <a:solidFill>
                  <a:prstClr val="white"/>
                </a:solidFill>
              </a:rPr>
              <a:t> be </a:t>
            </a:r>
            <a:r>
              <a:rPr lang="tr-TR" sz="2400" dirty="0" err="1">
                <a:solidFill>
                  <a:prstClr val="white"/>
                </a:solidFill>
              </a:rPr>
              <a:t>the</a:t>
            </a:r>
            <a:r>
              <a:rPr lang="tr-TR" sz="2400" dirty="0">
                <a:solidFill>
                  <a:prstClr val="white"/>
                </a:solidFill>
              </a:rPr>
              <a:t> </a:t>
            </a:r>
            <a:r>
              <a:rPr lang="tr-TR" sz="2400" dirty="0" err="1">
                <a:solidFill>
                  <a:prstClr val="white"/>
                </a:solidFill>
              </a:rPr>
              <a:t>room</a:t>
            </a:r>
            <a:r>
              <a:rPr lang="tr-TR" sz="2400" dirty="0">
                <a:solidFill>
                  <a:prstClr val="white"/>
                </a:solidFill>
              </a:rPr>
              <a:t> </a:t>
            </a:r>
            <a:r>
              <a:rPr lang="tr-TR" sz="2400" dirty="0" err="1">
                <a:solidFill>
                  <a:prstClr val="white"/>
                </a:solidFill>
              </a:rPr>
              <a:t>where</a:t>
            </a:r>
            <a:r>
              <a:rPr lang="tr-TR" sz="2400" dirty="0">
                <a:solidFill>
                  <a:prstClr val="white"/>
                </a:solidFill>
              </a:rPr>
              <a:t> </a:t>
            </a:r>
            <a:r>
              <a:rPr lang="tr-TR" sz="2400" dirty="0" err="1">
                <a:solidFill>
                  <a:prstClr val="white"/>
                </a:solidFill>
              </a:rPr>
              <a:t>the</a:t>
            </a:r>
            <a:r>
              <a:rPr lang="tr-TR" sz="2400" dirty="0">
                <a:solidFill>
                  <a:prstClr val="white"/>
                </a:solidFill>
              </a:rPr>
              <a:t> </a:t>
            </a:r>
            <a:r>
              <a:rPr lang="tr-TR" sz="2400" dirty="0" err="1">
                <a:solidFill>
                  <a:prstClr val="white"/>
                </a:solidFill>
              </a:rPr>
              <a:t>game</a:t>
            </a:r>
            <a:r>
              <a:rPr lang="tr-TR" sz="2400" dirty="0">
                <a:solidFill>
                  <a:prstClr val="white"/>
                </a:solidFill>
              </a:rPr>
              <a:t> </a:t>
            </a:r>
            <a:r>
              <a:rPr lang="tr-TR" sz="2400" dirty="0" err="1">
                <a:solidFill>
                  <a:prstClr val="white"/>
                </a:solidFill>
              </a:rPr>
              <a:t>ends</a:t>
            </a:r>
            <a:r>
              <a:rPr lang="tr-TR" sz="2400" dirty="0">
                <a:solidFill>
                  <a:prstClr val="white"/>
                </a:solidFill>
              </a:rPr>
              <a:t>.</a:t>
            </a:r>
            <a:r>
              <a:rPr lang="tr-TR" sz="2400" dirty="0">
                <a:solidFill>
                  <a:prstClr val="white"/>
                </a:solidFill>
                <a:cs typeface="Calibri"/>
              </a:rPr>
              <a:t>   </a:t>
            </a:r>
            <a:r>
              <a:rPr lang="tr-TR" sz="2400" dirty="0" err="1">
                <a:solidFill>
                  <a:prstClr val="white"/>
                </a:solidFill>
                <a:cs typeface="Calibri"/>
              </a:rPr>
              <a:t>According</a:t>
            </a:r>
            <a:r>
              <a:rPr lang="tr-TR" sz="2400" dirty="0">
                <a:solidFill>
                  <a:prstClr val="white"/>
                </a:solidFill>
                <a:cs typeface="Calibri"/>
              </a:rPr>
              <a:t> </a:t>
            </a:r>
            <a:r>
              <a:rPr lang="tr-TR" sz="2400" dirty="0" err="1">
                <a:solidFill>
                  <a:prstClr val="white"/>
                </a:solidFill>
                <a:cs typeface="Calibri"/>
              </a:rPr>
              <a:t>to</a:t>
            </a:r>
            <a:r>
              <a:rPr lang="tr-TR" sz="2400" dirty="0">
                <a:solidFill>
                  <a:prstClr val="white"/>
                </a:solidFill>
                <a:cs typeface="Calibri"/>
              </a:rPr>
              <a:t> </a:t>
            </a:r>
            <a:r>
              <a:rPr lang="tr-TR" sz="2400" dirty="0" err="1">
                <a:solidFill>
                  <a:prstClr val="white"/>
                </a:solidFill>
                <a:cs typeface="Calibri"/>
              </a:rPr>
              <a:t>the</a:t>
            </a:r>
            <a:r>
              <a:rPr lang="tr-TR" sz="2400" dirty="0">
                <a:solidFill>
                  <a:prstClr val="white"/>
                </a:solidFill>
                <a:cs typeface="Calibri"/>
              </a:rPr>
              <a:t> </a:t>
            </a:r>
            <a:r>
              <a:rPr lang="tr-TR" sz="2400" dirty="0" err="1">
                <a:solidFill>
                  <a:prstClr val="white"/>
                </a:solidFill>
                <a:cs typeface="Calibri"/>
              </a:rPr>
              <a:t>progress</a:t>
            </a:r>
            <a:r>
              <a:rPr lang="tr-TR" sz="2400" dirty="0">
                <a:solidFill>
                  <a:prstClr val="white"/>
                </a:solidFill>
                <a:cs typeface="Calibri"/>
              </a:rPr>
              <a:t> of </a:t>
            </a:r>
            <a:r>
              <a:rPr lang="tr-TR" sz="2400" dirty="0" err="1">
                <a:solidFill>
                  <a:prstClr val="white"/>
                </a:solidFill>
                <a:cs typeface="Calibri"/>
              </a:rPr>
              <a:t>the</a:t>
            </a:r>
            <a:r>
              <a:rPr lang="tr-TR" sz="2400" dirty="0">
                <a:solidFill>
                  <a:prstClr val="white"/>
                </a:solidFill>
                <a:cs typeface="Calibri"/>
              </a:rPr>
              <a:t> </a:t>
            </a:r>
            <a:r>
              <a:rPr lang="tr-TR" sz="2400" dirty="0" err="1">
                <a:solidFill>
                  <a:prstClr val="white"/>
                </a:solidFill>
                <a:cs typeface="Calibri"/>
              </a:rPr>
              <a:t>player</a:t>
            </a:r>
            <a:r>
              <a:rPr lang="tr-TR" sz="2400" dirty="0">
                <a:solidFill>
                  <a:prstClr val="white"/>
                </a:solidFill>
                <a:cs typeface="Calibri"/>
              </a:rPr>
              <a:t> , </a:t>
            </a:r>
            <a:r>
              <a:rPr lang="tr-TR" sz="2400" dirty="0" err="1">
                <a:solidFill>
                  <a:prstClr val="white"/>
                </a:solidFill>
                <a:cs typeface="Calibri"/>
              </a:rPr>
              <a:t>scene</a:t>
            </a:r>
            <a:r>
              <a:rPr lang="tr-TR" sz="2400" dirty="0">
                <a:solidFill>
                  <a:prstClr val="white"/>
                </a:solidFill>
                <a:cs typeface="Calibri"/>
              </a:rPr>
              <a:t> </a:t>
            </a:r>
            <a:r>
              <a:rPr lang="tr-TR" sz="2400" dirty="0" err="1">
                <a:solidFill>
                  <a:prstClr val="white"/>
                </a:solidFill>
                <a:cs typeface="Calibri"/>
              </a:rPr>
              <a:t>might</a:t>
            </a:r>
            <a:r>
              <a:rPr lang="tr-TR" sz="2400" dirty="0">
                <a:solidFill>
                  <a:prstClr val="white"/>
                </a:solidFill>
                <a:cs typeface="Calibri"/>
              </a:rPr>
              <a:t> be </a:t>
            </a:r>
            <a:r>
              <a:rPr lang="tr-TR" sz="2400" dirty="0" err="1">
                <a:solidFill>
                  <a:prstClr val="white"/>
                </a:solidFill>
                <a:cs typeface="Calibri"/>
              </a:rPr>
              <a:t>change</a:t>
            </a:r>
            <a:r>
              <a:rPr lang="tr-TR" sz="2400" dirty="0">
                <a:solidFill>
                  <a:prstClr val="white"/>
                </a:solidFill>
                <a:cs typeface="Calibri"/>
              </a:rPr>
              <a:t>.</a:t>
            </a:r>
            <a:endParaRPr lang="tr-TR" sz="2400" dirty="0">
              <a:solidFill>
                <a:prstClr val="white"/>
              </a:solidFill>
            </a:endParaRPr>
          </a:p>
        </p:txBody>
      </p:sp>
    </p:spTree>
    <p:extLst>
      <p:ext uri="{BB962C8B-B14F-4D97-AF65-F5344CB8AC3E}">
        <p14:creationId xmlns:p14="http://schemas.microsoft.com/office/powerpoint/2010/main" val="3435289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85800" y="609480"/>
            <a:ext cx="10131120" cy="145584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
        <p:nvSpPr>
          <p:cNvPr id="134" name="TextShape 2"/>
          <p:cNvSpPr txBox="1"/>
          <p:nvPr/>
        </p:nvSpPr>
        <p:spPr>
          <a:xfrm>
            <a:off x="685800" y="2142000"/>
            <a:ext cx="10131120" cy="364860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
        <p:nvSpPr>
          <p:cNvPr id="5" name="TextShape 1"/>
          <p:cNvSpPr txBox="1">
            <a:spLocks/>
          </p:cNvSpPr>
          <p:nvPr/>
        </p:nvSpPr>
        <p:spPr>
          <a:xfrm>
            <a:off x="695400" y="0"/>
            <a:ext cx="10131120" cy="1012584"/>
          </a:xfrm>
          <a:prstGeom prst="rect">
            <a:avLst/>
          </a:prstGeom>
          <a:no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3600" b="1" i="0" u="none" strike="noStrike" kern="0" cap="all" spc="-1" normalizeH="0" baseline="0" noProof="0" dirty="0">
                <a:ln>
                  <a:noFill/>
                </a:ln>
                <a:solidFill>
                  <a:srgbClr val="FFFFFF"/>
                </a:solidFill>
                <a:effectLst/>
                <a:uLnTx/>
                <a:uFill>
                  <a:solidFill>
                    <a:srgbClr val="FFFFFF"/>
                  </a:solidFill>
                </a:uFill>
                <a:latin typeface="Consolas"/>
              </a:rPr>
              <a:t>LEVEL 3 – HOSPITAL (#P2)</a:t>
            </a:r>
            <a:endParaRPr kumimoji="0" lang="tr-TR" sz="1800" b="0" i="0" u="none" strike="noStrike" kern="0" cap="none" spc="-1" normalizeH="0" baseline="0" noProof="0" dirty="0">
              <a:ln>
                <a:noFill/>
              </a:ln>
              <a:solidFill>
                <a:srgbClr val="FFFFFF"/>
              </a:solidFill>
              <a:effectLst/>
              <a:uLnTx/>
              <a:uFill>
                <a:solidFill>
                  <a:srgbClr val="FFFFFF"/>
                </a:solidFill>
              </a:uFill>
              <a:latin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685800" y="609480"/>
            <a:ext cx="10131120" cy="145584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
        <p:nvSpPr>
          <p:cNvPr id="136" name="TextShape 2"/>
          <p:cNvSpPr txBox="1"/>
          <p:nvPr/>
        </p:nvSpPr>
        <p:spPr>
          <a:xfrm>
            <a:off x="685800" y="2142000"/>
            <a:ext cx="10131120" cy="364860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735120" y="-172080"/>
            <a:ext cx="10131120" cy="80280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PROJECT PLAN – GANTT CHART</a:t>
            </a:r>
            <a:endParaRPr lang="tr-TR" sz="1800" b="0" strike="noStrike" spc="-1">
              <a:solidFill>
                <a:srgbClr val="FFFFFF"/>
              </a:solidFill>
              <a:uFill>
                <a:solidFill>
                  <a:srgbClr val="FFFFFF"/>
                </a:solidFill>
              </a:uFill>
              <a:latin typeface="Calibri"/>
            </a:endParaRPr>
          </a:p>
        </p:txBody>
      </p:sp>
      <p:pic>
        <p:nvPicPr>
          <p:cNvPr id="2" name="Picture 2" descr="A screenshot of a cell phone&#10;&#10;Description generated with very high confidence">
            <a:extLst>
              <a:ext uri="{FF2B5EF4-FFF2-40B4-BE49-F238E27FC236}">
                <a16:creationId xmlns:a16="http://schemas.microsoft.com/office/drawing/2014/main" id="{BFB1FD13-DBC0-42CD-B8A5-E10A59CCF538}"/>
              </a:ext>
            </a:extLst>
          </p:cNvPr>
          <p:cNvPicPr>
            <a:picLocks noChangeAspect="1"/>
          </p:cNvPicPr>
          <p:nvPr/>
        </p:nvPicPr>
        <p:blipFill>
          <a:blip r:embed="rId2" cstate="print"/>
          <a:stretch>
            <a:fillRect/>
          </a:stretch>
        </p:blipFill>
        <p:spPr>
          <a:xfrm>
            <a:off x="0" y="475356"/>
            <a:ext cx="12192000" cy="63848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Başlık"/>
          <p:cNvSpPr>
            <a:spLocks noGrp="1"/>
          </p:cNvSpPr>
          <p:nvPr>
            <p:ph type="title"/>
          </p:nvPr>
        </p:nvSpPr>
        <p:spPr>
          <a:xfrm>
            <a:off x="309522" y="0"/>
            <a:ext cx="11572956" cy="571480"/>
          </a:xfrm>
        </p:spPr>
        <p:txBody>
          <a:bodyPr/>
          <a:lstStyle/>
          <a:p>
            <a:pPr algn="ctr"/>
            <a:r>
              <a:rPr lang="tr-TR" sz="2400" b="1" dirty="0">
                <a:solidFill>
                  <a:schemeClr val="bg1"/>
                </a:solidFill>
                <a:latin typeface="Consolas" pitchFamily="49" charset="0"/>
              </a:rPr>
              <a:t>AGATEOPHOBIA (SUB-MENU)</a:t>
            </a:r>
          </a:p>
        </p:txBody>
      </p:sp>
      <p:pic>
        <p:nvPicPr>
          <p:cNvPr id="5" name="4 Resim" descr="MainMenu.png"/>
          <p:cNvPicPr>
            <a:picLocks noChangeAspect="1"/>
          </p:cNvPicPr>
          <p:nvPr/>
        </p:nvPicPr>
        <p:blipFill>
          <a:blip r:embed="rId2" cstate="print"/>
          <a:stretch>
            <a:fillRect/>
          </a:stretch>
        </p:blipFill>
        <p:spPr>
          <a:xfrm>
            <a:off x="309522" y="642918"/>
            <a:ext cx="11572956" cy="60722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Başlık"/>
          <p:cNvSpPr>
            <a:spLocks noGrp="1"/>
          </p:cNvSpPr>
          <p:nvPr>
            <p:ph type="title"/>
          </p:nvPr>
        </p:nvSpPr>
        <p:spPr>
          <a:xfrm>
            <a:off x="95208" y="0"/>
            <a:ext cx="12001584" cy="462066"/>
          </a:xfrm>
        </p:spPr>
        <p:txBody>
          <a:bodyPr/>
          <a:lstStyle/>
          <a:p>
            <a:pPr algn="ctr"/>
            <a:r>
              <a:rPr lang="tr-TR" sz="2400" b="1" dirty="0">
                <a:solidFill>
                  <a:schemeClr val="bg1"/>
                </a:solidFill>
                <a:latin typeface="Consolas" pitchFamily="49" charset="0"/>
              </a:rPr>
              <a:t>OPTIONS &amp; CREDITS (SUB-MENU)</a:t>
            </a:r>
          </a:p>
        </p:txBody>
      </p:sp>
      <p:pic>
        <p:nvPicPr>
          <p:cNvPr id="5" name="4 Resim" descr="MainMenu.png"/>
          <p:cNvPicPr>
            <a:picLocks noChangeAspect="1"/>
          </p:cNvPicPr>
          <p:nvPr/>
        </p:nvPicPr>
        <p:blipFill>
          <a:blip r:embed="rId2" cstate="print"/>
          <a:stretch>
            <a:fillRect/>
          </a:stretch>
        </p:blipFill>
        <p:spPr>
          <a:xfrm>
            <a:off x="95208" y="500042"/>
            <a:ext cx="5786478" cy="5857916"/>
          </a:xfrm>
          <a:prstGeom prst="rect">
            <a:avLst/>
          </a:prstGeom>
        </p:spPr>
      </p:pic>
      <p:pic>
        <p:nvPicPr>
          <p:cNvPr id="6" name="5 Resim" descr="MainMenu.png"/>
          <p:cNvPicPr>
            <a:picLocks noChangeAspect="1"/>
          </p:cNvPicPr>
          <p:nvPr/>
        </p:nvPicPr>
        <p:blipFill>
          <a:blip r:embed="rId3" cstate="print"/>
          <a:stretch>
            <a:fillRect/>
          </a:stretch>
        </p:blipFill>
        <p:spPr>
          <a:xfrm>
            <a:off x="6024562" y="500042"/>
            <a:ext cx="6072230" cy="5857916"/>
          </a:xfrm>
          <a:prstGeom prst="rect">
            <a:avLst/>
          </a:prstGeom>
        </p:spPr>
      </p:pic>
      <p:sp>
        <p:nvSpPr>
          <p:cNvPr id="7" name="1 Başlık"/>
          <p:cNvSpPr txBox="1">
            <a:spLocks/>
          </p:cNvSpPr>
          <p:nvPr/>
        </p:nvSpPr>
        <p:spPr>
          <a:xfrm>
            <a:off x="95208" y="6395934"/>
            <a:ext cx="5786478" cy="462066"/>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400" b="1" i="0" u="none" strike="noStrike" kern="0" cap="none" spc="0" normalizeH="0" baseline="0" noProof="0" dirty="0">
                <a:ln>
                  <a:noFill/>
                </a:ln>
                <a:solidFill>
                  <a:schemeClr val="bg1"/>
                </a:solidFill>
                <a:effectLst/>
                <a:uLnTx/>
                <a:uFillTx/>
                <a:latin typeface="Consolas" pitchFamily="49" charset="0"/>
              </a:rPr>
              <a:t>OPTIONS</a:t>
            </a:r>
          </a:p>
        </p:txBody>
      </p:sp>
      <p:sp>
        <p:nvSpPr>
          <p:cNvPr id="8" name="1 Başlık"/>
          <p:cNvSpPr txBox="1">
            <a:spLocks/>
          </p:cNvSpPr>
          <p:nvPr/>
        </p:nvSpPr>
        <p:spPr>
          <a:xfrm>
            <a:off x="6024562" y="6395934"/>
            <a:ext cx="6072230" cy="462066"/>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400" b="1" i="0" u="none" strike="noStrike" kern="0" cap="none" spc="0" normalizeH="0" baseline="0" noProof="0" dirty="0">
                <a:ln>
                  <a:noFill/>
                </a:ln>
                <a:solidFill>
                  <a:schemeClr val="bg1"/>
                </a:solidFill>
                <a:effectLst/>
                <a:uLnTx/>
                <a:uFillTx/>
                <a:latin typeface="Consolas" pitchFamily="49" charset="0"/>
              </a:rPr>
              <a:t>CREDITS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380960" y="-42120"/>
            <a:ext cx="11430080" cy="931320"/>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LEVEL 1 – HAUNTED FOREST (SUMMARY OF #P1)</a:t>
            </a:r>
            <a:endParaRPr lang="tr-TR" sz="1800" b="0" strike="noStrike" spc="-1" dirty="0">
              <a:solidFill>
                <a:srgbClr val="FFFFFF"/>
              </a:solidFill>
              <a:uFill>
                <a:solidFill>
                  <a:srgbClr val="FFFFFF"/>
                </a:solidFill>
              </a:uFill>
              <a:latin typeface="Calibri"/>
            </a:endParaRPr>
          </a:p>
        </p:txBody>
      </p:sp>
      <p:pic>
        <p:nvPicPr>
          <p:cNvPr id="93" name="Picture 4"/>
          <p:cNvPicPr/>
          <p:nvPr/>
        </p:nvPicPr>
        <p:blipFill>
          <a:blip r:embed="rId2" cstate="print"/>
          <a:stretch/>
        </p:blipFill>
        <p:spPr>
          <a:xfrm>
            <a:off x="308160" y="751320"/>
            <a:ext cx="11591640" cy="4848840"/>
          </a:xfrm>
          <a:prstGeom prst="rect">
            <a:avLst/>
          </a:prstGeom>
          <a:ln>
            <a:noFill/>
          </a:ln>
        </p:spPr>
      </p:pic>
      <p:sp>
        <p:nvSpPr>
          <p:cNvPr id="94" name="CustomShape 2"/>
          <p:cNvSpPr/>
          <p:nvPr/>
        </p:nvSpPr>
        <p:spPr>
          <a:xfrm>
            <a:off x="1866960" y="5267160"/>
            <a:ext cx="8467200" cy="179892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r>
              <a:rPr lang="en-US" sz="2400" b="1" strike="noStrike" spc="-1" dirty="0">
                <a:solidFill>
                  <a:schemeClr val="bg1"/>
                </a:solidFill>
                <a:uFill>
                  <a:solidFill>
                    <a:srgbClr val="FFFFFF"/>
                  </a:solidFill>
                </a:uFill>
                <a:latin typeface="Consolas" pitchFamily="49" charset="0"/>
              </a:rPr>
              <a:t>We mentioned before, on</a:t>
            </a:r>
            <a:r>
              <a:rPr lang="tr-TR" sz="2400" b="1" strike="noStrike" spc="-1" dirty="0">
                <a:solidFill>
                  <a:schemeClr val="bg1"/>
                </a:solidFill>
                <a:uFill>
                  <a:solidFill>
                    <a:srgbClr val="FFFFFF"/>
                  </a:solidFill>
                </a:uFill>
                <a:latin typeface="Consolas" pitchFamily="49" charset="0"/>
              </a:rPr>
              <a:t> </a:t>
            </a:r>
            <a:r>
              <a:rPr lang="en-US" sz="2400" b="1" strike="noStrike" spc="-1" dirty="0">
                <a:solidFill>
                  <a:schemeClr val="bg1"/>
                </a:solidFill>
                <a:uFill>
                  <a:solidFill>
                    <a:srgbClr val="FFFFFF"/>
                  </a:solidFill>
                </a:uFill>
                <a:latin typeface="Consolas" pitchFamily="49" charset="0"/>
              </a:rPr>
              <a:t>the project proposal, how the haunted forest scene would look like.</a:t>
            </a:r>
            <a:endParaRPr lang="en-US" sz="2000" b="1" strike="noStrike" spc="-1" dirty="0">
              <a:solidFill>
                <a:schemeClr val="bg1"/>
              </a:solidFill>
              <a:uFill>
                <a:solidFill>
                  <a:srgbClr val="FFFFFF"/>
                </a:solidFill>
              </a:uFill>
              <a:latin typeface="Consolas" pitchFamily="49" charset="0"/>
            </a:endParaRPr>
          </a:p>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endParaRPr lang="en-US" sz="18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ökyüzü">
  <a:themeElements>
    <a:clrScheme name="Gökyüzü">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Gökyüzü">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ökyüzü">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4.xml><?xml version="1.0" encoding="utf-8"?>
<a:theme xmlns:a="http://schemas.openxmlformats.org/drawingml/2006/main" name="1_Gökyüzü">
  <a:themeElements>
    <a:clrScheme name="Gökyüzü">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Gökyüzü">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ökyüzü">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293</TotalTime>
  <Words>1834</Words>
  <Application>Microsoft Office PowerPoint</Application>
  <PresentationFormat>Geniş ekran</PresentationFormat>
  <Paragraphs>147</Paragraphs>
  <Slides>69</Slides>
  <Notes>0</Notes>
  <HiddenSlides>0</HiddenSlides>
  <MMClips>0</MMClips>
  <ScaleCrop>false</ScaleCrop>
  <HeadingPairs>
    <vt:vector size="6" baseType="variant">
      <vt:variant>
        <vt:lpstr>Kullanılan Yazı Tipleri</vt:lpstr>
      </vt:variant>
      <vt:variant>
        <vt:i4>9</vt:i4>
      </vt:variant>
      <vt:variant>
        <vt:lpstr>Tema</vt:lpstr>
      </vt:variant>
      <vt:variant>
        <vt:i4>4</vt:i4>
      </vt:variant>
      <vt:variant>
        <vt:lpstr>Slayt Başlıkları</vt:lpstr>
      </vt:variant>
      <vt:variant>
        <vt:i4>69</vt:i4>
      </vt:variant>
    </vt:vector>
  </HeadingPairs>
  <TitlesOfParts>
    <vt:vector size="82" baseType="lpstr">
      <vt:lpstr>Arial</vt:lpstr>
      <vt:lpstr>Calibri</vt:lpstr>
      <vt:lpstr>Calibri Light</vt:lpstr>
      <vt:lpstr>consolas</vt:lpstr>
      <vt:lpstr>consolas</vt:lpstr>
      <vt:lpstr>DejaVu Sans</vt:lpstr>
      <vt:lpstr>Symbol</vt:lpstr>
      <vt:lpstr>Times New Roman</vt:lpstr>
      <vt:lpstr>Wingdings</vt:lpstr>
      <vt:lpstr>Office Theme</vt:lpstr>
      <vt:lpstr>Office Theme</vt:lpstr>
      <vt:lpstr>Gökyüzü</vt:lpstr>
      <vt:lpstr>1_Gökyüzü</vt:lpstr>
      <vt:lpstr>PowerPoint Sunusu</vt:lpstr>
      <vt:lpstr>PowerPoint Sunusu</vt:lpstr>
      <vt:lpstr>PowerPoint Sunusu</vt:lpstr>
      <vt:lpstr>PowerPoint Sunusu</vt:lpstr>
      <vt:lpstr>PowerPoint Sunusu</vt:lpstr>
      <vt:lpstr>MAIN MENU</vt:lpstr>
      <vt:lpstr>AGATEOPHOBIA (SUB-MENU)</vt:lpstr>
      <vt:lpstr>OPTIONS &amp; CREDITS (SUB-MENU)</vt:lpstr>
      <vt:lpstr>PowerPoint Sunusu</vt:lpstr>
      <vt:lpstr>PowerPoint Sunusu</vt:lpstr>
      <vt:lpstr>PowerPoint Sunusu</vt:lpstr>
      <vt:lpstr>PowerPoint Sunusu</vt:lpstr>
      <vt:lpstr>PowerPoint Sunusu</vt:lpstr>
      <vt:lpstr>PowerPoint Sunusu</vt:lpstr>
      <vt:lpstr>LEVEL 1 – HAUNTED FOREST (#P2) SOME DETAILS</vt:lpstr>
      <vt:lpstr>WINDZONE</vt:lpstr>
      <vt:lpstr>POST PROCESSING</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LEVEL 2 – BURNT HOUSE (#P2)  </vt:lpstr>
      <vt:lpstr>MAJOR CHANGES</vt:lpstr>
      <vt:lpstr>VIEWS OF THE HOUSE </vt:lpstr>
      <vt:lpstr>NEW ASSETS</vt:lpstr>
      <vt:lpstr>New assets</vt:lpstr>
      <vt:lpstr>New aSSETS (puzzle assets)</vt:lpstr>
      <vt:lpstr>New Assets</vt:lpstr>
      <vt:lpstr>New Assets</vt:lpstr>
      <vt:lpstr>Interfaces (note)</vt:lpstr>
      <vt:lpstr>Interfaces (swıtch)</vt:lpstr>
      <vt:lpstr>Interfaces (Tıme/Next Level DIFFICULTY)</vt:lpstr>
      <vt:lpstr>Interfaces (door)</vt:lpstr>
      <vt:lpstr>Interfaces (Exıt Door)</vt:lpstr>
      <vt:lpstr>Interfaces (pıck up/Forbıdden)</vt:lpstr>
      <vt:lpstr>Puzzle of the house</vt:lpstr>
      <vt:lpstr>Puzzle of the house</vt:lpstr>
      <vt:lpstr>Puzzle of the House</vt:lpstr>
      <vt:lpstr>Puzzle of the house</vt:lpstr>
      <vt:lpstr>Puzzle of the House</vt:lpstr>
      <vt:lpstr>Puzzle of the House</vt:lpstr>
      <vt:lpstr>End Of the Puzzle</vt:lpstr>
      <vt:lpstr>Sound Effects / Musıc</vt:lpstr>
      <vt:lpstr>Sound Effects / Musıc</vt:lpstr>
      <vt:lpstr>LEVEL 3 – HOSPITAL (SUMMARY OF #P1)</vt:lpstr>
      <vt:lpstr>General ARCHITECTURE OF HOSPITAL</vt:lpstr>
      <vt:lpstr>General views of the level</vt:lpstr>
      <vt:lpstr>Dıfferent Featured rooms</vt:lpstr>
      <vt:lpstr>bathroom</vt:lpstr>
      <vt:lpstr>Doctor's room</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subject/>
  <dc:creator/>
  <dc:description/>
  <cp:lastModifiedBy>ali sahin</cp:lastModifiedBy>
  <cp:revision>53</cp:revision>
  <dcterms:created xsi:type="dcterms:W3CDTF">2012-08-15T22:53:30Z</dcterms:created>
  <dcterms:modified xsi:type="dcterms:W3CDTF">2018-05-10T06:44:40Z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Geniş ekran</vt:lpwstr>
  </property>
  <property fmtid="{D5CDD505-2E9C-101B-9397-08002B2CF9AE}" pid="9" name="ScaleCrop">
    <vt:bool>false</vt:bool>
  </property>
  <property fmtid="{D5CDD505-2E9C-101B-9397-08002B2CF9AE}" pid="10" name="ShareDoc">
    <vt:bool>false</vt:bool>
  </property>
  <property fmtid="{D5CDD505-2E9C-101B-9397-08002B2CF9AE}" pid="11" name="Slides">
    <vt:i4>32</vt:i4>
  </property>
</Properties>
</file>